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4"/>
  </p:notesMasterIdLst>
  <p:handoutMasterIdLst>
    <p:handoutMasterId r:id="rId15"/>
  </p:handoutMasterIdLst>
  <p:sldIdLst>
    <p:sldId id="270" r:id="rId2"/>
    <p:sldId id="288" r:id="rId3"/>
    <p:sldId id="293" r:id="rId4"/>
    <p:sldId id="294" r:id="rId5"/>
    <p:sldId id="295" r:id="rId6"/>
    <p:sldId id="297" r:id="rId7"/>
    <p:sldId id="298" r:id="rId8"/>
    <p:sldId id="299" r:id="rId9"/>
    <p:sldId id="300" r:id="rId10"/>
    <p:sldId id="301" r:id="rId11"/>
    <p:sldId id="302" r:id="rId12"/>
    <p:sldId id="272" r:id="rId13"/>
  </p:sldIdLst>
  <p:sldSz cx="12192000" cy="6858000"/>
  <p:notesSz cx="6858000" cy="9144000"/>
  <p:embeddedFontLst>
    <p:embeddedFont>
      <p:font typeface="Montserrat SemiBold" panose="00000700000000000000" pitchFamily="2" charset="0"/>
      <p:regular r:id="rId16"/>
      <p:bold r:id="rId17"/>
      <p:italic r:id="rId18"/>
      <p:boldItalic r:id="rId19"/>
    </p:embeddedFont>
    <p:embeddedFont>
      <p:font typeface="Calibri" panose="020F0502020204030204" pitchFamily="34" charset="0"/>
      <p:regular r:id="rId20"/>
      <p:bold r:id="rId21"/>
      <p:italic r:id="rId22"/>
      <p:boldItalic r:id="rId23"/>
    </p:embeddedFont>
    <p:embeddedFont>
      <p:font typeface="Montserrat" panose="00000500000000000000" pitchFamily="2" charset="0"/>
      <p:regular r:id="rId24"/>
      <p:bold r:id="rId25"/>
      <p:italic r:id="rId26"/>
      <p:boldItalic r:id="rId27"/>
    </p:embeddedFont>
    <p:embeddedFont>
      <p:font typeface="Montserrat Medium" panose="00000600000000000000" pitchFamily="2" charset="0"/>
      <p:regular r:id="rId28"/>
      <p:italic r:id="rId29"/>
    </p:embeddedFont>
  </p:embeddedFontLst>
  <p:defaultTextStyle>
    <a:defPPr>
      <a:defRPr lang="es-MX"/>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23"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5C4F"/>
    <a:srgbClr val="941C3E"/>
    <a:srgbClr val="CBAC7F"/>
    <a:srgbClr val="D0B17A"/>
    <a:srgbClr val="0B4A51"/>
    <a:srgbClr val="6E152E"/>
    <a:srgbClr val="BC945A"/>
    <a:srgbClr val="A42145"/>
    <a:srgbClr val="B482DA"/>
    <a:srgbClr val="E5D7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4B1156A-380E-4F78-BDF5-A606A8083BF9}" styleName="Estilo medio 4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1146" autoAdjust="0"/>
  </p:normalViewPr>
  <p:slideViewPr>
    <p:cSldViewPr snapToGrid="0" snapToObjects="1">
      <p:cViewPr varScale="1">
        <p:scale>
          <a:sx n="105" d="100"/>
          <a:sy n="105" d="100"/>
        </p:scale>
        <p:origin x="834" y="102"/>
      </p:cViewPr>
      <p:guideLst>
        <p:guide orient="horz" pos="2523"/>
        <p:guide pos="3863"/>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3" d="100"/>
          <a:sy n="93" d="100"/>
        </p:scale>
        <p:origin x="2576"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172.16.27.174\soporte\2023\MTTO-INV\CONCENTRADO\Concentrado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s-MX"/>
              <a:t>Programa de Mantenimiento Preventivo México 2023</a:t>
            </a:r>
          </a:p>
        </c:rich>
      </c:tx>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s-MX"/>
        </a:p>
      </c:txPr>
    </c:title>
    <c:autoTitleDeleted val="0"/>
    <c:plotArea>
      <c:layout/>
      <c:barChart>
        <c:barDir val="col"/>
        <c:grouping val="clustered"/>
        <c:varyColors val="0"/>
        <c:ser>
          <c:idx val="0"/>
          <c:order val="0"/>
          <c:tx>
            <c:strRef>
              <c:f>'[Concentrados.xlsx]EDO. MEX.'!$BM$238</c:f>
              <c:strCache>
                <c:ptCount val="1"/>
                <c:pt idx="0">
                  <c:v>TOTAL PROGRAMADO</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'[Concentrados.xlsx]EDO. MEX.'!$BN$236:$CC$237</c:f>
              <c:strCache>
                <c:ptCount val="16"/>
                <c:pt idx="3">
                  <c:v>ENE</c:v>
                </c:pt>
                <c:pt idx="4">
                  <c:v>FEB</c:v>
                </c:pt>
                <c:pt idx="5">
                  <c:v>MAR</c:v>
                </c:pt>
                <c:pt idx="6">
                  <c:v>ABR</c:v>
                </c:pt>
                <c:pt idx="7">
                  <c:v>MAY</c:v>
                </c:pt>
                <c:pt idx="8">
                  <c:v>JUN</c:v>
                </c:pt>
                <c:pt idx="9">
                  <c:v>JUL</c:v>
                </c:pt>
                <c:pt idx="10">
                  <c:v>AGO</c:v>
                </c:pt>
                <c:pt idx="11">
                  <c:v>SEP</c:v>
                </c:pt>
                <c:pt idx="12">
                  <c:v>OCT</c:v>
                </c:pt>
                <c:pt idx="13">
                  <c:v>NOV</c:v>
                </c:pt>
                <c:pt idx="14">
                  <c:v>DIC</c:v>
                </c:pt>
                <c:pt idx="15">
                  <c:v>TOTAL ANUAL</c:v>
                </c:pt>
              </c:strCache>
            </c:strRef>
          </c:cat>
          <c:val>
            <c:numRef>
              <c:f>'[Concentrados.xlsx]EDO. MEX.'!$BN$238:$CC$238</c:f>
              <c:numCache>
                <c:formatCode>General</c:formatCode>
                <c:ptCount val="16"/>
                <c:pt idx="3">
                  <c:v>17</c:v>
                </c:pt>
                <c:pt idx="4">
                  <c:v>19</c:v>
                </c:pt>
                <c:pt idx="5">
                  <c:v>18</c:v>
                </c:pt>
                <c:pt idx="6">
                  <c:v>10</c:v>
                </c:pt>
                <c:pt idx="7">
                  <c:v>10</c:v>
                </c:pt>
                <c:pt idx="8">
                  <c:v>1</c:v>
                </c:pt>
                <c:pt idx="9">
                  <c:v>3</c:v>
                </c:pt>
                <c:pt idx="10">
                  <c:v>9</c:v>
                </c:pt>
                <c:pt idx="11">
                  <c:v>11</c:v>
                </c:pt>
                <c:pt idx="12">
                  <c:v>18</c:v>
                </c:pt>
                <c:pt idx="13">
                  <c:v>22</c:v>
                </c:pt>
                <c:pt idx="14">
                  <c:v>10</c:v>
                </c:pt>
                <c:pt idx="15">
                  <c:v>148</c:v>
                </c:pt>
              </c:numCache>
            </c:numRef>
          </c:val>
          <c:extLst>
            <c:ext xmlns:c16="http://schemas.microsoft.com/office/drawing/2014/chart" uri="{C3380CC4-5D6E-409C-BE32-E72D297353CC}">
              <c16:uniqueId val="{00000000-9AE0-4E8C-9B3D-5D686AA0C9B1}"/>
            </c:ext>
          </c:extLst>
        </c:ser>
        <c:ser>
          <c:idx val="1"/>
          <c:order val="1"/>
          <c:tx>
            <c:strRef>
              <c:f>'[Concentrados.xlsx]EDO. MEX.'!$BM$239</c:f>
              <c:strCache>
                <c:ptCount val="1"/>
                <c:pt idx="0">
                  <c:v>TOTAL REAL</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5"/>
                </a:solidFill>
              </a:ln>
              <a:effectLst/>
            </c:spPr>
            <c:trendlineType val="linear"/>
            <c:dispRSqr val="0"/>
            <c:dispEq val="0"/>
          </c:trendline>
          <c:cat>
            <c:strRef>
              <c:f>'[Concentrados.xlsx]EDO. MEX.'!$BN$236:$CC$237</c:f>
              <c:strCache>
                <c:ptCount val="16"/>
                <c:pt idx="3">
                  <c:v>ENE</c:v>
                </c:pt>
                <c:pt idx="4">
                  <c:v>FEB</c:v>
                </c:pt>
                <c:pt idx="5">
                  <c:v>MAR</c:v>
                </c:pt>
                <c:pt idx="6">
                  <c:v>ABR</c:v>
                </c:pt>
                <c:pt idx="7">
                  <c:v>MAY</c:v>
                </c:pt>
                <c:pt idx="8">
                  <c:v>JUN</c:v>
                </c:pt>
                <c:pt idx="9">
                  <c:v>JUL</c:v>
                </c:pt>
                <c:pt idx="10">
                  <c:v>AGO</c:v>
                </c:pt>
                <c:pt idx="11">
                  <c:v>SEP</c:v>
                </c:pt>
                <c:pt idx="12">
                  <c:v>OCT</c:v>
                </c:pt>
                <c:pt idx="13">
                  <c:v>NOV</c:v>
                </c:pt>
                <c:pt idx="14">
                  <c:v>DIC</c:v>
                </c:pt>
                <c:pt idx="15">
                  <c:v>TOTAL ANUAL</c:v>
                </c:pt>
              </c:strCache>
            </c:strRef>
          </c:cat>
          <c:val>
            <c:numRef>
              <c:f>'[Concentrados.xlsx]EDO. MEX.'!$BN$239:$CC$239</c:f>
              <c:numCache>
                <c:formatCode>General</c:formatCode>
                <c:ptCount val="16"/>
                <c:pt idx="3">
                  <c:v>6</c:v>
                </c:pt>
                <c:pt idx="4">
                  <c:v>4</c:v>
                </c:pt>
                <c:pt idx="5">
                  <c:v>7</c:v>
                </c:pt>
                <c:pt idx="6">
                  <c:v>2</c:v>
                </c:pt>
                <c:pt idx="7">
                  <c:v>4</c:v>
                </c:pt>
                <c:pt idx="8">
                  <c:v>0</c:v>
                </c:pt>
                <c:pt idx="9">
                  <c:v>0</c:v>
                </c:pt>
                <c:pt idx="10">
                  <c:v>0</c:v>
                </c:pt>
                <c:pt idx="11">
                  <c:v>1</c:v>
                </c:pt>
                <c:pt idx="12">
                  <c:v>0</c:v>
                </c:pt>
                <c:pt idx="13">
                  <c:v>0</c:v>
                </c:pt>
                <c:pt idx="14">
                  <c:v>0</c:v>
                </c:pt>
                <c:pt idx="15">
                  <c:v>24</c:v>
                </c:pt>
              </c:numCache>
            </c:numRef>
          </c:val>
          <c:extLst>
            <c:ext xmlns:c16="http://schemas.microsoft.com/office/drawing/2014/chart" uri="{C3380CC4-5D6E-409C-BE32-E72D297353CC}">
              <c16:uniqueId val="{00000001-9AE0-4E8C-9B3D-5D686AA0C9B1}"/>
            </c:ext>
          </c:extLst>
        </c:ser>
        <c:ser>
          <c:idx val="2"/>
          <c:order val="2"/>
          <c:tx>
            <c:strRef>
              <c:f>'[Concentrados.xlsx]EDO. MEX.'!$BM$240</c:f>
              <c:strCache>
                <c:ptCount val="1"/>
                <c:pt idx="0">
                  <c:v>DIF</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'[Concentrados.xlsx]EDO. MEX.'!$BN$236:$CC$237</c:f>
              <c:strCache>
                <c:ptCount val="16"/>
                <c:pt idx="3">
                  <c:v>ENE</c:v>
                </c:pt>
                <c:pt idx="4">
                  <c:v>FEB</c:v>
                </c:pt>
                <c:pt idx="5">
                  <c:v>MAR</c:v>
                </c:pt>
                <c:pt idx="6">
                  <c:v>ABR</c:v>
                </c:pt>
                <c:pt idx="7">
                  <c:v>MAY</c:v>
                </c:pt>
                <c:pt idx="8">
                  <c:v>JUN</c:v>
                </c:pt>
                <c:pt idx="9">
                  <c:v>JUL</c:v>
                </c:pt>
                <c:pt idx="10">
                  <c:v>AGO</c:v>
                </c:pt>
                <c:pt idx="11">
                  <c:v>SEP</c:v>
                </c:pt>
                <c:pt idx="12">
                  <c:v>OCT</c:v>
                </c:pt>
                <c:pt idx="13">
                  <c:v>NOV</c:v>
                </c:pt>
                <c:pt idx="14">
                  <c:v>DIC</c:v>
                </c:pt>
                <c:pt idx="15">
                  <c:v>TOTAL ANUAL</c:v>
                </c:pt>
              </c:strCache>
            </c:strRef>
          </c:cat>
          <c:val>
            <c:numRef>
              <c:f>'[Concentrados.xlsx]EDO. MEX.'!$BN$240:$CC$240</c:f>
              <c:numCache>
                <c:formatCode>General</c:formatCode>
                <c:ptCount val="16"/>
                <c:pt idx="3">
                  <c:v>-11</c:v>
                </c:pt>
                <c:pt idx="4">
                  <c:v>-15</c:v>
                </c:pt>
                <c:pt idx="5">
                  <c:v>-11</c:v>
                </c:pt>
                <c:pt idx="6">
                  <c:v>-8</c:v>
                </c:pt>
                <c:pt idx="7">
                  <c:v>-6</c:v>
                </c:pt>
                <c:pt idx="8">
                  <c:v>-1</c:v>
                </c:pt>
                <c:pt idx="9">
                  <c:v>-3</c:v>
                </c:pt>
                <c:pt idx="10">
                  <c:v>-9</c:v>
                </c:pt>
                <c:pt idx="11">
                  <c:v>-10</c:v>
                </c:pt>
                <c:pt idx="12">
                  <c:v>-18</c:v>
                </c:pt>
                <c:pt idx="13">
                  <c:v>-22</c:v>
                </c:pt>
                <c:pt idx="14">
                  <c:v>-10</c:v>
                </c:pt>
                <c:pt idx="15">
                  <c:v>-124</c:v>
                </c:pt>
              </c:numCache>
            </c:numRef>
          </c:val>
          <c:extLst>
            <c:ext xmlns:c16="http://schemas.microsoft.com/office/drawing/2014/chart" uri="{C3380CC4-5D6E-409C-BE32-E72D297353CC}">
              <c16:uniqueId val="{00000002-9AE0-4E8C-9B3D-5D686AA0C9B1}"/>
            </c:ext>
          </c:extLst>
        </c:ser>
        <c:dLbls>
          <c:dLblPos val="outEnd"/>
          <c:showLegendKey val="0"/>
          <c:showVal val="1"/>
          <c:showCatName val="0"/>
          <c:showSerName val="0"/>
          <c:showPercent val="0"/>
          <c:showBubbleSize val="0"/>
        </c:dLbls>
        <c:gapWidth val="100"/>
        <c:overlap val="-24"/>
        <c:axId val="602653440"/>
        <c:axId val="602654424"/>
      </c:barChart>
      <c:catAx>
        <c:axId val="60265344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602654424"/>
        <c:crosses val="autoZero"/>
        <c:auto val="1"/>
        <c:lblAlgn val="ctr"/>
        <c:lblOffset val="100"/>
        <c:noMultiLvlLbl val="0"/>
      </c:catAx>
      <c:valAx>
        <c:axId val="6026544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60265344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s-MX"/>
          </a:p>
        </c:txPr>
      </c:dTable>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7927D54E-8C2E-5140-8C91-3FEA4A3A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a:extLst>
              <a:ext uri="{FF2B5EF4-FFF2-40B4-BE49-F238E27FC236}">
                <a16:creationId xmlns:a16="http://schemas.microsoft.com/office/drawing/2014/main" id="{F2D13BB7-3677-894F-9A14-A006787831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5092CE-056A-8E4F-AA38-7AF6D4E38A72}" type="datetimeFigureOut">
              <a:rPr lang="es-MX" smtClean="0"/>
              <a:t>15/11/2023</a:t>
            </a:fld>
            <a:endParaRPr lang="es-MX"/>
          </a:p>
        </p:txBody>
      </p:sp>
      <p:sp>
        <p:nvSpPr>
          <p:cNvPr id="4" name="Marcador de pie de página 3">
            <a:extLst>
              <a:ext uri="{FF2B5EF4-FFF2-40B4-BE49-F238E27FC236}">
                <a16:creationId xmlns:a16="http://schemas.microsoft.com/office/drawing/2014/main" id="{21DC28EA-8CAC-E143-B39A-5889FAF7299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a:extLst>
              <a:ext uri="{FF2B5EF4-FFF2-40B4-BE49-F238E27FC236}">
                <a16:creationId xmlns:a16="http://schemas.microsoft.com/office/drawing/2014/main" id="{68C73B85-DAD0-4144-A9F5-B99516FD33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83F5F3-A0C0-064E-A21B-3D52FC9E23D3}" type="slidenum">
              <a:rPr lang="es-MX" smtClean="0"/>
              <a:t>‹Nº›</a:t>
            </a:fld>
            <a:endParaRPr lang="es-MX"/>
          </a:p>
        </p:txBody>
      </p:sp>
    </p:spTree>
    <p:extLst>
      <p:ext uri="{BB962C8B-B14F-4D97-AF65-F5344CB8AC3E}">
        <p14:creationId xmlns:p14="http://schemas.microsoft.com/office/powerpoint/2010/main" val="24953975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E016B-CAC3-6B4C-90C0-D7AA6A747DA3}" type="datetimeFigureOut">
              <a:rPr lang="es-MX" smtClean="0"/>
              <a:t>15/11/2023</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BF3107-FFE8-3645-B89F-777090C37BF5}" type="slidenum">
              <a:rPr lang="es-MX" smtClean="0"/>
              <a:t>‹Nº›</a:t>
            </a:fld>
            <a:endParaRPr lang="es-MX"/>
          </a:p>
        </p:txBody>
      </p:sp>
    </p:spTree>
    <p:extLst>
      <p:ext uri="{BB962C8B-B14F-4D97-AF65-F5344CB8AC3E}">
        <p14:creationId xmlns:p14="http://schemas.microsoft.com/office/powerpoint/2010/main" val="3198904202"/>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Diapositiva de títul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87955F23-1D39-834E-A409-9AC17BD76844}"/>
              </a:ext>
            </a:extLst>
          </p:cNvPr>
          <p:cNvSpPr>
            <a:spLocks noGrp="1"/>
          </p:cNvSpPr>
          <p:nvPr>
            <p:ph type="dt" sz="half" idx="10"/>
          </p:nvPr>
        </p:nvSpPr>
        <p:spPr/>
        <p:txBody>
          <a:bodyPr/>
          <a:lstStyle/>
          <a:p>
            <a:fld id="{62B8DF0E-90BF-EC4E-8934-156187A1162F}" type="datetimeFigureOut">
              <a:rPr lang="es-MX" smtClean="0"/>
              <a:t>15/11/2023</a:t>
            </a:fld>
            <a:endParaRPr lang="es-MX"/>
          </a:p>
        </p:txBody>
      </p:sp>
      <p:sp>
        <p:nvSpPr>
          <p:cNvPr id="5" name="Marcador de pie de página 4">
            <a:extLst>
              <a:ext uri="{FF2B5EF4-FFF2-40B4-BE49-F238E27FC236}">
                <a16:creationId xmlns:a16="http://schemas.microsoft.com/office/drawing/2014/main" id="{BC415F7B-CE6E-6D4A-B5AB-BDDDCD956C2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AEF8AF7-5DF2-EB49-AC54-6BEB41FC7F07}"/>
              </a:ext>
            </a:extLst>
          </p:cNvPr>
          <p:cNvSpPr>
            <a:spLocks noGrp="1"/>
          </p:cNvSpPr>
          <p:nvPr>
            <p:ph type="sldNum" sz="quarter" idx="12"/>
          </p:nvPr>
        </p:nvSpPr>
        <p:spPr/>
        <p:txBody>
          <a:bodyPr/>
          <a:lstStyle/>
          <a:p>
            <a:fld id="{C119739B-ACC7-1A4E-906B-A9546BA1AB75}" type="slidenum">
              <a:rPr lang="es-MX" smtClean="0"/>
              <a:t>‹Nº›</a:t>
            </a:fld>
            <a:endParaRPr lang="es-MX"/>
          </a:p>
        </p:txBody>
      </p:sp>
      <p:sp>
        <p:nvSpPr>
          <p:cNvPr id="7" name="Título 1">
            <a:extLst>
              <a:ext uri="{FF2B5EF4-FFF2-40B4-BE49-F238E27FC236}">
                <a16:creationId xmlns:a16="http://schemas.microsoft.com/office/drawing/2014/main" id="{7609FFF5-262F-BE4B-9727-825EDD3DA84A}"/>
              </a:ext>
            </a:extLst>
          </p:cNvPr>
          <p:cNvSpPr>
            <a:spLocks noGrp="1"/>
          </p:cNvSpPr>
          <p:nvPr>
            <p:ph type="title" hasCustomPrompt="1"/>
          </p:nvPr>
        </p:nvSpPr>
        <p:spPr>
          <a:xfrm>
            <a:off x="363220" y="2013745"/>
            <a:ext cx="11465560" cy="1325563"/>
          </a:xfrm>
          <a:prstGeom prst="rect">
            <a:avLst/>
          </a:prstGeom>
          <a:noFill/>
        </p:spPr>
        <p:txBody>
          <a:bodyPr/>
          <a:lstStyle>
            <a:lvl1pPr algn="ctr">
              <a:defRPr b="0" i="0">
                <a:solidFill>
                  <a:srgbClr val="DEC9A2"/>
                </a:solidFill>
                <a:latin typeface="Montserrat SemiBold" panose="00000700000000000000" pitchFamily="2" charset="0"/>
              </a:defRPr>
            </a:lvl1pPr>
          </a:lstStyle>
          <a:p>
            <a:r>
              <a:rPr lang="es-ES" dirty="0"/>
              <a:t>LOREM IPSUM</a:t>
            </a:r>
            <a:br>
              <a:rPr lang="es-ES" dirty="0"/>
            </a:br>
            <a:r>
              <a:rPr lang="es-ES" dirty="0"/>
              <a:t>LOREM IPSUM</a:t>
            </a:r>
            <a:endParaRPr lang="es-MX" dirty="0"/>
          </a:p>
        </p:txBody>
      </p:sp>
      <p:sp>
        <p:nvSpPr>
          <p:cNvPr id="8" name="Marcador de contenido 2">
            <a:extLst>
              <a:ext uri="{FF2B5EF4-FFF2-40B4-BE49-F238E27FC236}">
                <a16:creationId xmlns:a16="http://schemas.microsoft.com/office/drawing/2014/main" id="{37BDC73D-88AC-3D46-B0FC-8933DC5B58A9}"/>
              </a:ext>
            </a:extLst>
          </p:cNvPr>
          <p:cNvSpPr>
            <a:spLocks noGrp="1"/>
          </p:cNvSpPr>
          <p:nvPr>
            <p:ph idx="1" hasCustomPrompt="1"/>
          </p:nvPr>
        </p:nvSpPr>
        <p:spPr>
          <a:xfrm>
            <a:off x="363220" y="3518693"/>
            <a:ext cx="11465560" cy="1137921"/>
          </a:xfrm>
          <a:prstGeom prst="rect">
            <a:avLst/>
          </a:prstGeom>
        </p:spPr>
        <p:txBody>
          <a:bodyPr>
            <a:normAutofit/>
          </a:bodyPr>
          <a:lstStyle>
            <a:lvl1pPr marL="0" indent="0" algn="ctr">
              <a:buNone/>
              <a:defRPr sz="2400" b="0" i="0">
                <a:solidFill>
                  <a:schemeClr val="bg1"/>
                </a:solidFill>
                <a:latin typeface="Montserrat SemiBold" panose="00000700000000000000" pitchFamily="2" charset="0"/>
              </a:defRPr>
            </a:lvl1pPr>
          </a:lstStyle>
          <a:p>
            <a:r>
              <a:rPr lang="es-ES" dirty="0"/>
              <a:t>LOREM IPSUM</a:t>
            </a:r>
          </a:p>
        </p:txBody>
      </p:sp>
    </p:spTree>
    <p:extLst>
      <p:ext uri="{BB962C8B-B14F-4D97-AF65-F5344CB8AC3E}">
        <p14:creationId xmlns:p14="http://schemas.microsoft.com/office/powerpoint/2010/main" val="1916416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D52AFEB7-75D0-BE47-81B9-4E56BC16D87C}"/>
              </a:ext>
            </a:extLst>
          </p:cNvPr>
          <p:cNvSpPr>
            <a:spLocks noGrp="1"/>
          </p:cNvSpPr>
          <p:nvPr>
            <p:ph type="dt" sz="half" idx="10"/>
          </p:nvPr>
        </p:nvSpPr>
        <p:spPr/>
        <p:txBody>
          <a:bodyPr/>
          <a:lstStyle/>
          <a:p>
            <a:fld id="{62B8DF0E-90BF-EC4E-8934-156187A1162F}" type="datetimeFigureOut">
              <a:rPr lang="es-MX" smtClean="0"/>
              <a:t>15/11/2023</a:t>
            </a:fld>
            <a:endParaRPr lang="es-MX"/>
          </a:p>
        </p:txBody>
      </p:sp>
      <p:sp>
        <p:nvSpPr>
          <p:cNvPr id="5" name="Marcador de pie de página 4">
            <a:extLst>
              <a:ext uri="{FF2B5EF4-FFF2-40B4-BE49-F238E27FC236}">
                <a16:creationId xmlns:a16="http://schemas.microsoft.com/office/drawing/2014/main" id="{7BF20D03-13BE-A948-A10F-E6525E78D10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266C5EE-81CC-6D43-8FD4-29ED2886213E}"/>
              </a:ext>
            </a:extLst>
          </p:cNvPr>
          <p:cNvSpPr>
            <a:spLocks noGrp="1"/>
          </p:cNvSpPr>
          <p:nvPr>
            <p:ph type="sldNum" sz="quarter" idx="12"/>
          </p:nvPr>
        </p:nvSpPr>
        <p:spPr/>
        <p:txBody>
          <a:bodyPr/>
          <a:lstStyle/>
          <a:p>
            <a:fld id="{C119739B-ACC7-1A4E-906B-A9546BA1AB75}" type="slidenum">
              <a:rPr lang="es-MX" smtClean="0"/>
              <a:t>‹Nº›</a:t>
            </a:fld>
            <a:endParaRPr lang="es-MX"/>
          </a:p>
        </p:txBody>
      </p:sp>
      <p:sp>
        <p:nvSpPr>
          <p:cNvPr id="7" name="Título 1">
            <a:extLst>
              <a:ext uri="{FF2B5EF4-FFF2-40B4-BE49-F238E27FC236}">
                <a16:creationId xmlns:a16="http://schemas.microsoft.com/office/drawing/2014/main" id="{20920309-05E5-DF4A-9915-FBFC0ED1E34D}"/>
              </a:ext>
            </a:extLst>
          </p:cNvPr>
          <p:cNvSpPr>
            <a:spLocks noGrp="1"/>
          </p:cNvSpPr>
          <p:nvPr>
            <p:ph type="title" hasCustomPrompt="1"/>
          </p:nvPr>
        </p:nvSpPr>
        <p:spPr>
          <a:xfrm>
            <a:off x="831850" y="784707"/>
            <a:ext cx="10521951" cy="1806095"/>
          </a:xfrm>
          <a:prstGeom prst="rect">
            <a:avLst/>
          </a:prstGeom>
        </p:spPr>
        <p:txBody>
          <a:bodyPr anchor="b">
            <a:normAutofit/>
          </a:bodyPr>
          <a:lstStyle>
            <a:lvl1pPr algn="ctr">
              <a:defRPr sz="4400" b="1" i="0">
                <a:solidFill>
                  <a:srgbClr val="6E152E"/>
                </a:solidFill>
                <a:latin typeface="Montserrat SemiBold" pitchFamily="2" charset="77"/>
              </a:defRPr>
            </a:lvl1pPr>
          </a:lstStyle>
          <a:p>
            <a:r>
              <a:rPr lang="es-ES" dirty="0"/>
              <a:t>HAGA CLIC PARA MODIFICAR EL ESTILO DE TÍTULO DEL PATRÓN</a:t>
            </a:r>
            <a:endParaRPr lang="es-MX" dirty="0"/>
          </a:p>
        </p:txBody>
      </p:sp>
      <p:sp>
        <p:nvSpPr>
          <p:cNvPr id="8" name="Marcador de texto 2">
            <a:extLst>
              <a:ext uri="{FF2B5EF4-FFF2-40B4-BE49-F238E27FC236}">
                <a16:creationId xmlns:a16="http://schemas.microsoft.com/office/drawing/2014/main" id="{0B691BD6-0D46-9E42-AE79-4D36150659CF}"/>
              </a:ext>
            </a:extLst>
          </p:cNvPr>
          <p:cNvSpPr>
            <a:spLocks noGrp="1"/>
          </p:cNvSpPr>
          <p:nvPr>
            <p:ph type="body" idx="1"/>
          </p:nvPr>
        </p:nvSpPr>
        <p:spPr>
          <a:xfrm>
            <a:off x="831851" y="2956561"/>
            <a:ext cx="10515600" cy="2208059"/>
          </a:xfrm>
          <a:prstGeom prst="rect">
            <a:avLst/>
          </a:prstGeom>
        </p:spPr>
        <p:txBody>
          <a:bodyPr/>
          <a:lstStyle>
            <a:lvl1pPr marL="0" indent="0">
              <a:buNone/>
              <a:defRPr sz="2400" b="0" i="0">
                <a:solidFill>
                  <a:schemeClr val="tx1">
                    <a:tint val="75000"/>
                  </a:schemeClr>
                </a:solidFill>
                <a:latin typeface="Montserrat" pitchFamily="2" charset="77"/>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s-ES" dirty="0"/>
              <a:t>Editar los estilos de texto del patrón
Segundo nivel
Tercer nivel
Cuarto nivel
Quinto nivel</a:t>
            </a:r>
            <a:endParaRPr lang="es-MX" dirty="0"/>
          </a:p>
        </p:txBody>
      </p:sp>
    </p:spTree>
    <p:extLst>
      <p:ext uri="{BB962C8B-B14F-4D97-AF65-F5344CB8AC3E}">
        <p14:creationId xmlns:p14="http://schemas.microsoft.com/office/powerpoint/2010/main" val="3442489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ació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F6B79C-27DF-DA46-9B64-4E0256DA97D5}"/>
              </a:ext>
            </a:extLst>
          </p:cNvPr>
          <p:cNvSpPr>
            <a:spLocks noGrp="1"/>
          </p:cNvSpPr>
          <p:nvPr>
            <p:ph type="title"/>
          </p:nvPr>
        </p:nvSpPr>
        <p:spPr>
          <a:xfrm>
            <a:off x="839790" y="829783"/>
            <a:ext cx="5378130" cy="989648"/>
          </a:xfrm>
          <a:prstGeom prst="rect">
            <a:avLst/>
          </a:prstGeom>
        </p:spPr>
        <p:txBody>
          <a:bodyPr>
            <a:noAutofit/>
          </a:bodyPr>
          <a:lstStyle>
            <a:lvl1pPr>
              <a:defRPr sz="3200" b="1" i="0" cap="all" baseline="0">
                <a:solidFill>
                  <a:srgbClr val="6E152E"/>
                </a:solidFill>
                <a:latin typeface="Montserrat SemiBold" pitchFamily="2" charset="77"/>
              </a:defRPr>
            </a:lvl1pPr>
          </a:lstStyle>
          <a:p>
            <a:endParaRPr lang="es-MX" dirty="0"/>
          </a:p>
        </p:txBody>
      </p:sp>
      <p:sp>
        <p:nvSpPr>
          <p:cNvPr id="3" name="Marcador de texto 2">
            <a:extLst>
              <a:ext uri="{FF2B5EF4-FFF2-40B4-BE49-F238E27FC236}">
                <a16:creationId xmlns:a16="http://schemas.microsoft.com/office/drawing/2014/main" id="{8BC9834F-FDDC-E444-AA42-F599DEF8AFB7}"/>
              </a:ext>
            </a:extLst>
          </p:cNvPr>
          <p:cNvSpPr>
            <a:spLocks noGrp="1"/>
          </p:cNvSpPr>
          <p:nvPr>
            <p:ph type="body" idx="1"/>
          </p:nvPr>
        </p:nvSpPr>
        <p:spPr>
          <a:xfrm>
            <a:off x="839789" y="2036763"/>
            <a:ext cx="5682932" cy="823912"/>
          </a:xfrm>
          <a:prstGeom prst="rect">
            <a:avLst/>
          </a:prstGeom>
        </p:spPr>
        <p:txBody>
          <a:bodyPr anchor="b">
            <a:noAutofit/>
          </a:bodyPr>
          <a:lstStyle>
            <a:lvl1pPr marL="0" indent="0">
              <a:buNone/>
              <a:defRPr sz="2800" b="0" i="0">
                <a:solidFill>
                  <a:srgbClr val="404040"/>
                </a:solidFill>
                <a:latin typeface="Montserrat Medium" pitchFamily="2" charset="77"/>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endParaRPr lang="es-MX" dirty="0"/>
          </a:p>
        </p:txBody>
      </p:sp>
      <p:sp>
        <p:nvSpPr>
          <p:cNvPr id="4" name="Marcador de contenido 3">
            <a:extLst>
              <a:ext uri="{FF2B5EF4-FFF2-40B4-BE49-F238E27FC236}">
                <a16:creationId xmlns:a16="http://schemas.microsoft.com/office/drawing/2014/main" id="{E804EBD2-6E8F-DD4D-A7F0-B009AC0DF707}"/>
              </a:ext>
            </a:extLst>
          </p:cNvPr>
          <p:cNvSpPr>
            <a:spLocks noGrp="1"/>
          </p:cNvSpPr>
          <p:nvPr>
            <p:ph sz="half" idx="2"/>
          </p:nvPr>
        </p:nvSpPr>
        <p:spPr>
          <a:xfrm>
            <a:off x="839789" y="3072445"/>
            <a:ext cx="5682932" cy="2625727"/>
          </a:xfrm>
          <a:prstGeom prst="rect">
            <a:avLst/>
          </a:prstGeom>
        </p:spPr>
        <p:txBody>
          <a:bodyPr>
            <a:normAutofit/>
          </a:bodyPr>
          <a:lstStyle>
            <a:lvl1pPr>
              <a:defRPr sz="2400" b="0" i="0">
                <a:solidFill>
                  <a:srgbClr val="404040"/>
                </a:solidFill>
                <a:latin typeface="Montserrat Medium" pitchFamily="2" charset="77"/>
              </a:defRPr>
            </a:lvl1pPr>
          </a:lstStyle>
          <a:p>
            <a:r>
              <a:rPr lang="es-ES" dirty="0"/>
              <a:t>Editar los estilos de texto del patrón
Segundo nivel
Tercer nivel
Cuarto nivel
Quinto nivel</a:t>
            </a:r>
            <a:endParaRPr lang="es-MX" dirty="0"/>
          </a:p>
        </p:txBody>
      </p:sp>
      <p:sp>
        <p:nvSpPr>
          <p:cNvPr id="5" name="Marcador de texto 4">
            <a:extLst>
              <a:ext uri="{FF2B5EF4-FFF2-40B4-BE49-F238E27FC236}">
                <a16:creationId xmlns:a16="http://schemas.microsoft.com/office/drawing/2014/main" id="{0476336B-7889-A545-8051-B71747F39B6D}"/>
              </a:ext>
            </a:extLst>
          </p:cNvPr>
          <p:cNvSpPr>
            <a:spLocks noGrp="1"/>
          </p:cNvSpPr>
          <p:nvPr>
            <p:ph type="body" sz="quarter" idx="3"/>
          </p:nvPr>
        </p:nvSpPr>
        <p:spPr>
          <a:xfrm>
            <a:off x="7807960" y="2051684"/>
            <a:ext cx="3967480" cy="823912"/>
          </a:xfrm>
          <a:prstGeom prst="rect">
            <a:avLst/>
          </a:prstGeom>
        </p:spPr>
        <p:txBody>
          <a:bodyPr anchor="b">
            <a:noAutofit/>
          </a:bodyPr>
          <a:lstStyle>
            <a:lvl1pPr marL="0" indent="0">
              <a:buNone/>
              <a:defRPr sz="2800" b="0" i="0">
                <a:latin typeface="Montserrat Medium" pitchFamily="2" charset="77"/>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endParaRPr lang="es-MX" dirty="0"/>
          </a:p>
        </p:txBody>
      </p:sp>
      <p:sp>
        <p:nvSpPr>
          <p:cNvPr id="6" name="Marcador de contenido 5">
            <a:extLst>
              <a:ext uri="{FF2B5EF4-FFF2-40B4-BE49-F238E27FC236}">
                <a16:creationId xmlns:a16="http://schemas.microsoft.com/office/drawing/2014/main" id="{975D9E89-2F81-8E4E-8F00-6E2A93AE2FB2}"/>
              </a:ext>
            </a:extLst>
          </p:cNvPr>
          <p:cNvSpPr>
            <a:spLocks noGrp="1"/>
          </p:cNvSpPr>
          <p:nvPr>
            <p:ph sz="quarter" idx="4"/>
          </p:nvPr>
        </p:nvSpPr>
        <p:spPr>
          <a:xfrm>
            <a:off x="7807960" y="3072445"/>
            <a:ext cx="3967480" cy="2625727"/>
          </a:xfrm>
          <a:prstGeom prst="rect">
            <a:avLst/>
          </a:prstGeom>
        </p:spPr>
        <p:txBody>
          <a:bodyPr>
            <a:normAutofit/>
          </a:bodyPr>
          <a:lstStyle>
            <a:lvl1pPr>
              <a:defRPr sz="2400" b="0" i="0">
                <a:latin typeface="Montserrat Medium" pitchFamily="2" charset="77"/>
              </a:defRPr>
            </a:lvl1pPr>
          </a:lstStyle>
          <a:p>
            <a:r>
              <a:rPr lang="es-ES" dirty="0"/>
              <a:t>Editar los estilos de texto del patrón
Segundo nivel
Tercer nivel
Cuarto nivel
Quinto nivel</a:t>
            </a:r>
            <a:endParaRPr lang="es-MX" dirty="0"/>
          </a:p>
        </p:txBody>
      </p:sp>
      <p:sp>
        <p:nvSpPr>
          <p:cNvPr id="7" name="Marcador de fecha 6">
            <a:extLst>
              <a:ext uri="{FF2B5EF4-FFF2-40B4-BE49-F238E27FC236}">
                <a16:creationId xmlns:a16="http://schemas.microsoft.com/office/drawing/2014/main" id="{B5A9B9FE-8B4D-2C49-9079-B4D8CA369EB3}"/>
              </a:ext>
            </a:extLst>
          </p:cNvPr>
          <p:cNvSpPr>
            <a:spLocks noGrp="1"/>
          </p:cNvSpPr>
          <p:nvPr>
            <p:ph type="dt" sz="half" idx="10"/>
          </p:nvPr>
        </p:nvSpPr>
        <p:spPr/>
        <p:txBody>
          <a:bodyPr/>
          <a:lstStyle/>
          <a:p>
            <a:fld id="{62B8DF0E-90BF-EC4E-8934-156187A1162F}" type="datetimeFigureOut">
              <a:rPr lang="es-MX" smtClean="0"/>
              <a:t>15/11/2023</a:t>
            </a:fld>
            <a:endParaRPr lang="es-MX"/>
          </a:p>
        </p:txBody>
      </p:sp>
      <p:sp>
        <p:nvSpPr>
          <p:cNvPr id="8" name="Marcador de pie de página 7">
            <a:extLst>
              <a:ext uri="{FF2B5EF4-FFF2-40B4-BE49-F238E27FC236}">
                <a16:creationId xmlns:a16="http://schemas.microsoft.com/office/drawing/2014/main" id="{8BB4BDA2-120C-E14E-8684-F8383129C81B}"/>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918733FD-8434-2949-8A2A-43A2A44FCB2F}"/>
              </a:ext>
            </a:extLst>
          </p:cNvPr>
          <p:cNvSpPr>
            <a:spLocks noGrp="1"/>
          </p:cNvSpPr>
          <p:nvPr>
            <p:ph type="sldNum" sz="quarter" idx="12"/>
          </p:nvPr>
        </p:nvSpPr>
        <p:spPr/>
        <p:txBody>
          <a:bodyPr/>
          <a:lstStyle/>
          <a:p>
            <a:fld id="{C119739B-ACC7-1A4E-906B-A9546BA1AB75}" type="slidenum">
              <a:rPr lang="es-MX" smtClean="0"/>
              <a:t>‹Nº›</a:t>
            </a:fld>
            <a:endParaRPr lang="es-MX"/>
          </a:p>
        </p:txBody>
      </p:sp>
    </p:spTree>
    <p:extLst>
      <p:ext uri="{BB962C8B-B14F-4D97-AF65-F5344CB8AC3E}">
        <p14:creationId xmlns:p14="http://schemas.microsoft.com/office/powerpoint/2010/main" val="1610021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os objeto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2BA57C4-7E93-7040-8A57-4BA7102B5448}"/>
              </a:ext>
            </a:extLst>
          </p:cNvPr>
          <p:cNvSpPr>
            <a:spLocks noGrp="1"/>
          </p:cNvSpPr>
          <p:nvPr>
            <p:ph sz="half" idx="1"/>
          </p:nvPr>
        </p:nvSpPr>
        <p:spPr>
          <a:xfrm>
            <a:off x="369653" y="2164080"/>
            <a:ext cx="4008847" cy="4012883"/>
          </a:xfrm>
          <a:prstGeom prst="rect">
            <a:avLst/>
          </a:prstGeom>
        </p:spPr>
        <p:txBody>
          <a:bodyPr/>
          <a:lstStyle>
            <a:lvl1pPr>
              <a:defRPr b="0" i="0">
                <a:latin typeface="Montserrat" pitchFamily="2" charset="77"/>
              </a:defRPr>
            </a:lvl1pPr>
          </a:lstStyle>
          <a:p>
            <a:r>
              <a:rPr lang="es-ES" dirty="0"/>
              <a:t>Editar los estilos de texto del patrón
Segundo nivel
Tercer nivel
Cuarto nivel
Quinto nivel</a:t>
            </a:r>
            <a:endParaRPr lang="es-MX" dirty="0"/>
          </a:p>
        </p:txBody>
      </p:sp>
      <p:sp>
        <p:nvSpPr>
          <p:cNvPr id="4" name="Marcador de contenido 3">
            <a:extLst>
              <a:ext uri="{FF2B5EF4-FFF2-40B4-BE49-F238E27FC236}">
                <a16:creationId xmlns:a16="http://schemas.microsoft.com/office/drawing/2014/main" id="{B58E4C7A-699F-8B48-881A-B5DA4F7729DB}"/>
              </a:ext>
            </a:extLst>
          </p:cNvPr>
          <p:cNvSpPr>
            <a:spLocks noGrp="1"/>
          </p:cNvSpPr>
          <p:nvPr>
            <p:ph sz="half" idx="2"/>
          </p:nvPr>
        </p:nvSpPr>
        <p:spPr>
          <a:xfrm>
            <a:off x="4996544" y="2164080"/>
            <a:ext cx="6357257" cy="4012883"/>
          </a:xfrm>
          <a:prstGeom prst="rect">
            <a:avLst/>
          </a:prstGeom>
        </p:spPr>
        <p:txBody>
          <a:bodyPr/>
          <a:lstStyle>
            <a:lvl1pPr>
              <a:defRPr b="0" i="0">
                <a:latin typeface="Montserrat" pitchFamily="2" charset="77"/>
              </a:defRPr>
            </a:lvl1pPr>
          </a:lstStyle>
          <a:p>
            <a:r>
              <a:rPr lang="es-ES" dirty="0"/>
              <a:t>Editar los estilos de texto del patrón
Segundo nivel
Tercer nivel
Cuarto nivel
Quinto nivel</a:t>
            </a:r>
            <a:endParaRPr lang="es-MX" dirty="0"/>
          </a:p>
        </p:txBody>
      </p:sp>
      <p:sp>
        <p:nvSpPr>
          <p:cNvPr id="5" name="Marcador de fecha 4">
            <a:extLst>
              <a:ext uri="{FF2B5EF4-FFF2-40B4-BE49-F238E27FC236}">
                <a16:creationId xmlns:a16="http://schemas.microsoft.com/office/drawing/2014/main" id="{7643D9A1-AF1A-5C49-9963-CA564481E9D2}"/>
              </a:ext>
            </a:extLst>
          </p:cNvPr>
          <p:cNvSpPr>
            <a:spLocks noGrp="1"/>
          </p:cNvSpPr>
          <p:nvPr>
            <p:ph type="dt" sz="half" idx="10"/>
          </p:nvPr>
        </p:nvSpPr>
        <p:spPr/>
        <p:txBody>
          <a:bodyPr/>
          <a:lstStyle>
            <a:lvl1pPr>
              <a:defRPr b="0" i="0">
                <a:latin typeface="Montserrat" pitchFamily="2" charset="77"/>
              </a:defRPr>
            </a:lvl1pPr>
          </a:lstStyle>
          <a:p>
            <a:fld id="{62B8DF0E-90BF-EC4E-8934-156187A1162F}" type="datetimeFigureOut">
              <a:rPr lang="es-MX" smtClean="0"/>
              <a:pPr/>
              <a:t>15/11/2023</a:t>
            </a:fld>
            <a:endParaRPr lang="es-MX"/>
          </a:p>
        </p:txBody>
      </p:sp>
      <p:sp>
        <p:nvSpPr>
          <p:cNvPr id="6" name="Marcador de pie de página 5">
            <a:extLst>
              <a:ext uri="{FF2B5EF4-FFF2-40B4-BE49-F238E27FC236}">
                <a16:creationId xmlns:a16="http://schemas.microsoft.com/office/drawing/2014/main" id="{189B1503-FEA8-AE42-A3F9-8B406AE3D36C}"/>
              </a:ext>
            </a:extLst>
          </p:cNvPr>
          <p:cNvSpPr>
            <a:spLocks noGrp="1"/>
          </p:cNvSpPr>
          <p:nvPr>
            <p:ph type="ftr" sz="quarter" idx="11"/>
          </p:nvPr>
        </p:nvSpPr>
        <p:spPr/>
        <p:txBody>
          <a:bodyPr/>
          <a:lstStyle>
            <a:lvl1pPr>
              <a:defRPr b="0" i="0">
                <a:latin typeface="Montserrat" pitchFamily="2" charset="77"/>
              </a:defRPr>
            </a:lvl1pPr>
          </a:lstStyle>
          <a:p>
            <a:endParaRPr lang="es-MX"/>
          </a:p>
        </p:txBody>
      </p:sp>
      <p:sp>
        <p:nvSpPr>
          <p:cNvPr id="7" name="Marcador de número de diapositiva 6">
            <a:extLst>
              <a:ext uri="{FF2B5EF4-FFF2-40B4-BE49-F238E27FC236}">
                <a16:creationId xmlns:a16="http://schemas.microsoft.com/office/drawing/2014/main" id="{B091CCD4-9468-2640-A697-0BC433441331}"/>
              </a:ext>
            </a:extLst>
          </p:cNvPr>
          <p:cNvSpPr>
            <a:spLocks noGrp="1"/>
          </p:cNvSpPr>
          <p:nvPr>
            <p:ph type="sldNum" sz="quarter" idx="12"/>
          </p:nvPr>
        </p:nvSpPr>
        <p:spPr/>
        <p:txBody>
          <a:bodyPr/>
          <a:lstStyle>
            <a:lvl1pPr>
              <a:defRPr b="0" i="0">
                <a:latin typeface="Montserrat" pitchFamily="2" charset="77"/>
              </a:defRPr>
            </a:lvl1pPr>
          </a:lstStyle>
          <a:p>
            <a:fld id="{C119739B-ACC7-1A4E-906B-A9546BA1AB75}" type="slidenum">
              <a:rPr lang="es-MX" smtClean="0"/>
              <a:pPr/>
              <a:t>‹Nº›</a:t>
            </a:fld>
            <a:endParaRPr lang="es-MX"/>
          </a:p>
        </p:txBody>
      </p:sp>
      <p:sp>
        <p:nvSpPr>
          <p:cNvPr id="12" name="Título 1">
            <a:extLst>
              <a:ext uri="{FF2B5EF4-FFF2-40B4-BE49-F238E27FC236}">
                <a16:creationId xmlns:a16="http://schemas.microsoft.com/office/drawing/2014/main" id="{29FCE891-2873-1849-A37C-A2CF6D30A712}"/>
              </a:ext>
            </a:extLst>
          </p:cNvPr>
          <p:cNvSpPr txBox="1">
            <a:spLocks/>
          </p:cNvSpPr>
          <p:nvPr userDrawn="1"/>
        </p:nvSpPr>
        <p:spPr>
          <a:xfrm>
            <a:off x="838200" y="1669777"/>
            <a:ext cx="10515600" cy="1325563"/>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400" b="0" i="0" kern="1200">
                <a:solidFill>
                  <a:srgbClr val="A42145"/>
                </a:solidFill>
                <a:latin typeface="Montserrat SemiBold" panose="00000700000000000000" pitchFamily="2" charset="0"/>
                <a:ea typeface="+mj-ea"/>
                <a:cs typeface="+mj-cs"/>
              </a:defRPr>
            </a:lvl1pPr>
          </a:lstStyle>
          <a:p>
            <a:endParaRPr lang="es-MX" sz="4400" dirty="0"/>
          </a:p>
        </p:txBody>
      </p:sp>
      <p:sp>
        <p:nvSpPr>
          <p:cNvPr id="16" name="Text Placeholder 15"/>
          <p:cNvSpPr>
            <a:spLocks noGrp="1"/>
          </p:cNvSpPr>
          <p:nvPr>
            <p:ph type="body" sz="quarter" idx="13" hasCustomPrompt="1"/>
          </p:nvPr>
        </p:nvSpPr>
        <p:spPr>
          <a:xfrm>
            <a:off x="370114" y="366714"/>
            <a:ext cx="4008847" cy="1303337"/>
          </a:xfrm>
          <a:prstGeom prst="rect">
            <a:avLst/>
          </a:prstGeom>
        </p:spPr>
        <p:txBody>
          <a:bodyPr>
            <a:normAutofit/>
          </a:bodyPr>
          <a:lstStyle>
            <a:lvl1pPr marL="0" indent="0">
              <a:buNone/>
              <a:defRPr sz="3200">
                <a:solidFill>
                  <a:srgbClr val="6E152E"/>
                </a:solidFill>
                <a:latin typeface="Montserrat SemiBold" panose="00000700000000000000" pitchFamily="2" charset="0"/>
              </a:defRPr>
            </a:lvl1pPr>
          </a:lstStyle>
          <a:p>
            <a:pPr lvl="0"/>
            <a:r>
              <a:rPr lang="en-US" dirty="0"/>
              <a:t>CLICK TO EDIT MASTER TEXT STYLES</a:t>
            </a:r>
          </a:p>
        </p:txBody>
      </p:sp>
    </p:spTree>
    <p:extLst>
      <p:ext uri="{BB962C8B-B14F-4D97-AF65-F5344CB8AC3E}">
        <p14:creationId xmlns:p14="http://schemas.microsoft.com/office/powerpoint/2010/main" val="27836569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Marcador de fecha 4">
            <a:extLst>
              <a:ext uri="{FF2B5EF4-FFF2-40B4-BE49-F238E27FC236}">
                <a16:creationId xmlns:a16="http://schemas.microsoft.com/office/drawing/2014/main" id="{2E5D9DB7-F1B2-3941-8B03-1576108DD803}"/>
              </a:ext>
            </a:extLst>
          </p:cNvPr>
          <p:cNvSpPr>
            <a:spLocks noGrp="1"/>
          </p:cNvSpPr>
          <p:nvPr>
            <p:ph type="dt" sz="half" idx="10"/>
          </p:nvPr>
        </p:nvSpPr>
        <p:spPr/>
        <p:txBody>
          <a:bodyPr/>
          <a:lstStyle/>
          <a:p>
            <a:fld id="{62B8DF0E-90BF-EC4E-8934-156187A1162F}" type="datetimeFigureOut">
              <a:rPr lang="es-MX" smtClean="0"/>
              <a:t>15/11/2023</a:t>
            </a:fld>
            <a:endParaRPr lang="es-MX"/>
          </a:p>
        </p:txBody>
      </p:sp>
      <p:sp>
        <p:nvSpPr>
          <p:cNvPr id="6" name="Marcador de pie de página 5">
            <a:extLst>
              <a:ext uri="{FF2B5EF4-FFF2-40B4-BE49-F238E27FC236}">
                <a16:creationId xmlns:a16="http://schemas.microsoft.com/office/drawing/2014/main" id="{6F695825-735B-B840-9E9D-D85D60F47FE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57711505-64F3-3849-8F5B-1CE6842C2B00}"/>
              </a:ext>
            </a:extLst>
          </p:cNvPr>
          <p:cNvSpPr>
            <a:spLocks noGrp="1"/>
          </p:cNvSpPr>
          <p:nvPr>
            <p:ph type="sldNum" sz="quarter" idx="12"/>
          </p:nvPr>
        </p:nvSpPr>
        <p:spPr/>
        <p:txBody>
          <a:bodyPr/>
          <a:lstStyle/>
          <a:p>
            <a:fld id="{C119739B-ACC7-1A4E-906B-A9546BA1AB75}" type="slidenum">
              <a:rPr lang="es-MX" smtClean="0"/>
              <a:t>‹Nº›</a:t>
            </a:fld>
            <a:endParaRPr lang="es-MX"/>
          </a:p>
        </p:txBody>
      </p:sp>
      <p:sp>
        <p:nvSpPr>
          <p:cNvPr id="9" name="Text Placeholder 9">
            <a:extLst>
              <a:ext uri="{FF2B5EF4-FFF2-40B4-BE49-F238E27FC236}">
                <a16:creationId xmlns:a16="http://schemas.microsoft.com/office/drawing/2014/main" id="{6102310E-A4CF-E948-B792-8AFA51838E3D}"/>
              </a:ext>
            </a:extLst>
          </p:cNvPr>
          <p:cNvSpPr>
            <a:spLocks noGrp="1"/>
          </p:cNvSpPr>
          <p:nvPr>
            <p:ph type="body" sz="quarter" idx="13" hasCustomPrompt="1"/>
          </p:nvPr>
        </p:nvSpPr>
        <p:spPr>
          <a:xfrm>
            <a:off x="1088397" y="3148034"/>
            <a:ext cx="10126721" cy="561931"/>
          </a:xfrm>
          <a:prstGeom prst="rect">
            <a:avLst/>
          </a:prstGeom>
        </p:spPr>
        <p:txBody>
          <a:bodyPr>
            <a:normAutofit/>
          </a:bodyPr>
          <a:lstStyle>
            <a:lvl1pPr marL="0" indent="0" algn="ctr">
              <a:buNone/>
              <a:defRPr sz="4000">
                <a:solidFill>
                  <a:srgbClr val="6E152E"/>
                </a:solidFill>
                <a:latin typeface="Montserrat SemiBold" panose="00000700000000000000" pitchFamily="2" charset="0"/>
              </a:defRPr>
            </a:lvl1pPr>
          </a:lstStyle>
          <a:p>
            <a:pPr lvl="0"/>
            <a:r>
              <a:rPr lang="en-US" dirty="0"/>
              <a:t>CLICK TO EDIT MASTER TEXT STYLES</a:t>
            </a:r>
          </a:p>
        </p:txBody>
      </p:sp>
    </p:spTree>
    <p:extLst>
      <p:ext uri="{BB962C8B-B14F-4D97-AF65-F5344CB8AC3E}">
        <p14:creationId xmlns:p14="http://schemas.microsoft.com/office/powerpoint/2010/main" val="31051938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ido con títul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Marcador de fecha 4">
            <a:extLst>
              <a:ext uri="{FF2B5EF4-FFF2-40B4-BE49-F238E27FC236}">
                <a16:creationId xmlns:a16="http://schemas.microsoft.com/office/drawing/2014/main" id="{2E5D9DB7-F1B2-3941-8B03-1576108DD803}"/>
              </a:ext>
            </a:extLst>
          </p:cNvPr>
          <p:cNvSpPr>
            <a:spLocks noGrp="1"/>
          </p:cNvSpPr>
          <p:nvPr>
            <p:ph type="dt" sz="half" idx="10"/>
          </p:nvPr>
        </p:nvSpPr>
        <p:spPr/>
        <p:txBody>
          <a:bodyPr/>
          <a:lstStyle/>
          <a:p>
            <a:fld id="{62B8DF0E-90BF-EC4E-8934-156187A1162F}" type="datetimeFigureOut">
              <a:rPr lang="es-MX" smtClean="0"/>
              <a:t>15/11/2023</a:t>
            </a:fld>
            <a:endParaRPr lang="es-MX"/>
          </a:p>
        </p:txBody>
      </p:sp>
      <p:sp>
        <p:nvSpPr>
          <p:cNvPr id="6" name="Marcador de pie de página 5">
            <a:extLst>
              <a:ext uri="{FF2B5EF4-FFF2-40B4-BE49-F238E27FC236}">
                <a16:creationId xmlns:a16="http://schemas.microsoft.com/office/drawing/2014/main" id="{6F695825-735B-B840-9E9D-D85D60F47FE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57711505-64F3-3849-8F5B-1CE6842C2B00}"/>
              </a:ext>
            </a:extLst>
          </p:cNvPr>
          <p:cNvSpPr>
            <a:spLocks noGrp="1"/>
          </p:cNvSpPr>
          <p:nvPr>
            <p:ph type="sldNum" sz="quarter" idx="12"/>
          </p:nvPr>
        </p:nvSpPr>
        <p:spPr/>
        <p:txBody>
          <a:bodyPr/>
          <a:lstStyle/>
          <a:p>
            <a:fld id="{C119739B-ACC7-1A4E-906B-A9546BA1AB75}" type="slidenum">
              <a:rPr lang="es-MX" smtClean="0"/>
              <a:t>‹Nº›</a:t>
            </a:fld>
            <a:endParaRPr lang="es-MX"/>
          </a:p>
        </p:txBody>
      </p:sp>
      <p:sp>
        <p:nvSpPr>
          <p:cNvPr id="9" name="Text Placeholder 9">
            <a:extLst>
              <a:ext uri="{FF2B5EF4-FFF2-40B4-BE49-F238E27FC236}">
                <a16:creationId xmlns:a16="http://schemas.microsoft.com/office/drawing/2014/main" id="{6102310E-A4CF-E948-B792-8AFA51838E3D}"/>
              </a:ext>
            </a:extLst>
          </p:cNvPr>
          <p:cNvSpPr>
            <a:spLocks noGrp="1"/>
          </p:cNvSpPr>
          <p:nvPr>
            <p:ph type="body" sz="quarter" idx="13" hasCustomPrompt="1"/>
          </p:nvPr>
        </p:nvSpPr>
        <p:spPr>
          <a:xfrm>
            <a:off x="1088397" y="3148034"/>
            <a:ext cx="10126721" cy="561931"/>
          </a:xfrm>
          <a:prstGeom prst="rect">
            <a:avLst/>
          </a:prstGeom>
        </p:spPr>
        <p:txBody>
          <a:bodyPr>
            <a:normAutofit/>
          </a:bodyPr>
          <a:lstStyle>
            <a:lvl1pPr marL="0" indent="0" algn="ctr">
              <a:buNone/>
              <a:defRPr sz="4000">
                <a:solidFill>
                  <a:srgbClr val="DEC9A2"/>
                </a:solidFill>
                <a:latin typeface="Montserrat SemiBold" panose="00000700000000000000" pitchFamily="2" charset="0"/>
              </a:defRPr>
            </a:lvl1pPr>
          </a:lstStyle>
          <a:p>
            <a:pPr lvl="0"/>
            <a:r>
              <a:rPr lang="en-US" dirty="0"/>
              <a:t>CLICK TO EDIT MASTER TEXT STYLES</a:t>
            </a:r>
          </a:p>
        </p:txBody>
      </p:sp>
    </p:spTree>
    <p:extLst>
      <p:ext uri="{BB962C8B-B14F-4D97-AF65-F5344CB8AC3E}">
        <p14:creationId xmlns:p14="http://schemas.microsoft.com/office/powerpoint/2010/main" val="3033497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87955F23-1D39-834E-A409-9AC17BD76844}"/>
              </a:ext>
            </a:extLst>
          </p:cNvPr>
          <p:cNvSpPr>
            <a:spLocks noGrp="1"/>
          </p:cNvSpPr>
          <p:nvPr>
            <p:ph type="dt" sz="half" idx="10"/>
          </p:nvPr>
        </p:nvSpPr>
        <p:spPr/>
        <p:txBody>
          <a:bodyPr/>
          <a:lstStyle/>
          <a:p>
            <a:fld id="{62B8DF0E-90BF-EC4E-8934-156187A1162F}" type="datetimeFigureOut">
              <a:rPr lang="es-MX" smtClean="0"/>
              <a:t>15/11/2023</a:t>
            </a:fld>
            <a:endParaRPr lang="es-MX"/>
          </a:p>
        </p:txBody>
      </p:sp>
      <p:sp>
        <p:nvSpPr>
          <p:cNvPr id="5" name="Marcador de pie de página 4">
            <a:extLst>
              <a:ext uri="{FF2B5EF4-FFF2-40B4-BE49-F238E27FC236}">
                <a16:creationId xmlns:a16="http://schemas.microsoft.com/office/drawing/2014/main" id="{BC415F7B-CE6E-6D4A-B5AB-BDDDCD956C2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AEF8AF7-5DF2-EB49-AC54-6BEB41FC7F07}"/>
              </a:ext>
            </a:extLst>
          </p:cNvPr>
          <p:cNvSpPr>
            <a:spLocks noGrp="1"/>
          </p:cNvSpPr>
          <p:nvPr>
            <p:ph type="sldNum" sz="quarter" idx="12"/>
          </p:nvPr>
        </p:nvSpPr>
        <p:spPr/>
        <p:txBody>
          <a:bodyPr/>
          <a:lstStyle/>
          <a:p>
            <a:fld id="{C119739B-ACC7-1A4E-906B-A9546BA1AB75}" type="slidenum">
              <a:rPr lang="es-MX" smtClean="0"/>
              <a:t>‹Nº›</a:t>
            </a:fld>
            <a:endParaRPr lang="es-MX"/>
          </a:p>
        </p:txBody>
      </p:sp>
      <p:sp>
        <p:nvSpPr>
          <p:cNvPr id="12" name="Título 1">
            <a:extLst>
              <a:ext uri="{FF2B5EF4-FFF2-40B4-BE49-F238E27FC236}">
                <a16:creationId xmlns:a16="http://schemas.microsoft.com/office/drawing/2014/main" id="{D23CAB6B-7A5A-6B4E-A033-229957EF0369}"/>
              </a:ext>
            </a:extLst>
          </p:cNvPr>
          <p:cNvSpPr>
            <a:spLocks noGrp="1"/>
          </p:cNvSpPr>
          <p:nvPr>
            <p:ph type="title" hasCustomPrompt="1"/>
          </p:nvPr>
        </p:nvSpPr>
        <p:spPr>
          <a:xfrm>
            <a:off x="363220" y="1964531"/>
            <a:ext cx="11465560" cy="1325563"/>
          </a:xfrm>
          <a:prstGeom prst="rect">
            <a:avLst/>
          </a:prstGeom>
          <a:noFill/>
        </p:spPr>
        <p:txBody>
          <a:bodyPr/>
          <a:lstStyle>
            <a:lvl1pPr algn="ctr">
              <a:defRPr b="0" i="0">
                <a:solidFill>
                  <a:srgbClr val="6E152E"/>
                </a:solidFill>
                <a:latin typeface="Montserrat SemiBold" panose="00000700000000000000" pitchFamily="2" charset="0"/>
              </a:defRPr>
            </a:lvl1pPr>
          </a:lstStyle>
          <a:p>
            <a:r>
              <a:rPr lang="es-ES" dirty="0"/>
              <a:t>LOREM IPSUM</a:t>
            </a:r>
            <a:br>
              <a:rPr lang="es-ES" dirty="0"/>
            </a:br>
            <a:r>
              <a:rPr lang="es-ES" dirty="0"/>
              <a:t>LOREM IPSUM</a:t>
            </a:r>
            <a:endParaRPr lang="es-MX" dirty="0"/>
          </a:p>
        </p:txBody>
      </p:sp>
      <p:sp>
        <p:nvSpPr>
          <p:cNvPr id="13" name="Marcador de contenido 2">
            <a:extLst>
              <a:ext uri="{FF2B5EF4-FFF2-40B4-BE49-F238E27FC236}">
                <a16:creationId xmlns:a16="http://schemas.microsoft.com/office/drawing/2014/main" id="{C92E3075-A055-6542-91AB-F62814FD3EF7}"/>
              </a:ext>
            </a:extLst>
          </p:cNvPr>
          <p:cNvSpPr>
            <a:spLocks noGrp="1"/>
          </p:cNvSpPr>
          <p:nvPr>
            <p:ph idx="1" hasCustomPrompt="1"/>
          </p:nvPr>
        </p:nvSpPr>
        <p:spPr>
          <a:xfrm>
            <a:off x="363220" y="3429001"/>
            <a:ext cx="11465560" cy="1137921"/>
          </a:xfrm>
          <a:prstGeom prst="rect">
            <a:avLst/>
          </a:prstGeom>
        </p:spPr>
        <p:txBody>
          <a:bodyPr>
            <a:normAutofit/>
          </a:bodyPr>
          <a:lstStyle>
            <a:lvl1pPr marL="0" indent="0" algn="ctr">
              <a:buNone/>
              <a:defRPr sz="2400" b="0" i="0">
                <a:solidFill>
                  <a:srgbClr val="BC945A"/>
                </a:solidFill>
                <a:latin typeface="Montserrat SemiBold" panose="00000700000000000000" pitchFamily="2" charset="0"/>
              </a:defRPr>
            </a:lvl1pPr>
          </a:lstStyle>
          <a:p>
            <a:r>
              <a:rPr lang="es-ES" dirty="0"/>
              <a:t>LOREM IPSUM</a:t>
            </a:r>
          </a:p>
        </p:txBody>
      </p:sp>
    </p:spTree>
    <p:extLst>
      <p:ext uri="{BB962C8B-B14F-4D97-AF65-F5344CB8AC3E}">
        <p14:creationId xmlns:p14="http://schemas.microsoft.com/office/powerpoint/2010/main" val="2877643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Encabezado de secció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A5DCD591-614A-7548-8788-7FD7534F105A}"/>
              </a:ext>
            </a:extLst>
          </p:cNvPr>
          <p:cNvSpPr>
            <a:spLocks noGrp="1"/>
          </p:cNvSpPr>
          <p:nvPr>
            <p:ph type="title" hasCustomPrompt="1"/>
          </p:nvPr>
        </p:nvSpPr>
        <p:spPr>
          <a:xfrm>
            <a:off x="5496560" y="996581"/>
            <a:ext cx="5720080" cy="2852737"/>
          </a:xfrm>
          <a:prstGeom prst="rect">
            <a:avLst/>
          </a:prstGeom>
        </p:spPr>
        <p:txBody>
          <a:bodyPr anchor="b">
            <a:noAutofit/>
          </a:bodyPr>
          <a:lstStyle>
            <a:lvl1pPr>
              <a:defRPr sz="4400" b="1" i="0">
                <a:solidFill>
                  <a:srgbClr val="6E152E"/>
                </a:solidFill>
                <a:latin typeface="Montserrat SemiBold" pitchFamily="2" charset="77"/>
              </a:defRPr>
            </a:lvl1pPr>
          </a:lstStyle>
          <a:p>
            <a:r>
              <a:rPr lang="es-ES" dirty="0"/>
              <a:t>HAGA CLIC PARA MODIFICAR EL ESTILO DE TÍTULO DEL PATRÓN</a:t>
            </a:r>
            <a:endParaRPr lang="es-MX" dirty="0"/>
          </a:p>
        </p:txBody>
      </p:sp>
      <p:sp>
        <p:nvSpPr>
          <p:cNvPr id="9" name="Marcador de fecha 3">
            <a:extLst>
              <a:ext uri="{FF2B5EF4-FFF2-40B4-BE49-F238E27FC236}">
                <a16:creationId xmlns:a16="http://schemas.microsoft.com/office/drawing/2014/main" id="{33049571-67D9-7C4A-95BE-A7944144561A}"/>
              </a:ext>
            </a:extLst>
          </p:cNvPr>
          <p:cNvSpPr>
            <a:spLocks noGrp="1"/>
          </p:cNvSpPr>
          <p:nvPr>
            <p:ph type="dt" sz="half" idx="10"/>
          </p:nvPr>
        </p:nvSpPr>
        <p:spPr>
          <a:xfrm>
            <a:off x="838200" y="6356351"/>
            <a:ext cx="2743200" cy="365125"/>
          </a:xfrm>
        </p:spPr>
        <p:txBody>
          <a:bodyPr/>
          <a:lstStyle/>
          <a:p>
            <a:fld id="{62B8DF0E-90BF-EC4E-8934-156187A1162F}" type="datetimeFigureOut">
              <a:rPr lang="es-MX" smtClean="0"/>
              <a:t>15/11/2023</a:t>
            </a:fld>
            <a:endParaRPr lang="es-MX"/>
          </a:p>
        </p:txBody>
      </p:sp>
      <p:sp>
        <p:nvSpPr>
          <p:cNvPr id="10" name="Marcador de pie de página 4">
            <a:extLst>
              <a:ext uri="{FF2B5EF4-FFF2-40B4-BE49-F238E27FC236}">
                <a16:creationId xmlns:a16="http://schemas.microsoft.com/office/drawing/2014/main" id="{4666AA57-9D0D-3640-9528-8B3DEDC6C971}"/>
              </a:ext>
            </a:extLst>
          </p:cNvPr>
          <p:cNvSpPr>
            <a:spLocks noGrp="1"/>
          </p:cNvSpPr>
          <p:nvPr>
            <p:ph type="ftr" sz="quarter" idx="11"/>
          </p:nvPr>
        </p:nvSpPr>
        <p:spPr>
          <a:xfrm>
            <a:off x="4038600" y="6356351"/>
            <a:ext cx="4114800" cy="365125"/>
          </a:xfrm>
        </p:spPr>
        <p:txBody>
          <a:bodyPr/>
          <a:lstStyle/>
          <a:p>
            <a:endParaRPr lang="es-MX"/>
          </a:p>
        </p:txBody>
      </p:sp>
      <p:sp>
        <p:nvSpPr>
          <p:cNvPr id="11" name="Marcador de número de diapositiva 5">
            <a:extLst>
              <a:ext uri="{FF2B5EF4-FFF2-40B4-BE49-F238E27FC236}">
                <a16:creationId xmlns:a16="http://schemas.microsoft.com/office/drawing/2014/main" id="{BFB13A88-D95D-D640-A28D-F449DDA4C908}"/>
              </a:ext>
            </a:extLst>
          </p:cNvPr>
          <p:cNvSpPr>
            <a:spLocks noGrp="1"/>
          </p:cNvSpPr>
          <p:nvPr>
            <p:ph type="sldNum" sz="quarter" idx="12"/>
          </p:nvPr>
        </p:nvSpPr>
        <p:spPr>
          <a:xfrm>
            <a:off x="8610600" y="6356351"/>
            <a:ext cx="2743200" cy="365125"/>
          </a:xfrm>
        </p:spPr>
        <p:txBody>
          <a:bodyPr/>
          <a:lstStyle/>
          <a:p>
            <a:fld id="{C119739B-ACC7-1A4E-906B-A9546BA1AB75}" type="slidenum">
              <a:rPr lang="es-MX" smtClean="0"/>
              <a:t>‹Nº›</a:t>
            </a:fld>
            <a:endParaRPr lang="es-MX"/>
          </a:p>
        </p:txBody>
      </p:sp>
    </p:spTree>
    <p:extLst>
      <p:ext uri="{BB962C8B-B14F-4D97-AF65-F5344CB8AC3E}">
        <p14:creationId xmlns:p14="http://schemas.microsoft.com/office/powerpoint/2010/main" val="4038974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D4A1ADC4-8F9E-7348-816F-C00C9B82A7D0}"/>
              </a:ext>
            </a:extLst>
          </p:cNvPr>
          <p:cNvSpPr>
            <a:spLocks noGrp="1"/>
          </p:cNvSpPr>
          <p:nvPr>
            <p:ph type="dt" sz="half" idx="10"/>
          </p:nvPr>
        </p:nvSpPr>
        <p:spPr/>
        <p:txBody>
          <a:bodyPr/>
          <a:lstStyle/>
          <a:p>
            <a:fld id="{62B8DF0E-90BF-EC4E-8934-156187A1162F}" type="datetimeFigureOut">
              <a:rPr lang="es-MX" smtClean="0"/>
              <a:t>15/11/2023</a:t>
            </a:fld>
            <a:endParaRPr lang="es-MX"/>
          </a:p>
        </p:txBody>
      </p:sp>
      <p:sp>
        <p:nvSpPr>
          <p:cNvPr id="4" name="Marcador de pie de página 3">
            <a:extLst>
              <a:ext uri="{FF2B5EF4-FFF2-40B4-BE49-F238E27FC236}">
                <a16:creationId xmlns:a16="http://schemas.microsoft.com/office/drawing/2014/main" id="{8CB84907-060D-AF46-94EB-77E9E6992FD3}"/>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BBA9FE25-529C-C643-8C50-F8F91B5ABAA5}"/>
              </a:ext>
            </a:extLst>
          </p:cNvPr>
          <p:cNvSpPr>
            <a:spLocks noGrp="1"/>
          </p:cNvSpPr>
          <p:nvPr>
            <p:ph type="sldNum" sz="quarter" idx="12"/>
          </p:nvPr>
        </p:nvSpPr>
        <p:spPr/>
        <p:txBody>
          <a:bodyPr/>
          <a:lstStyle/>
          <a:p>
            <a:fld id="{C119739B-ACC7-1A4E-906B-A9546BA1AB75}" type="slidenum">
              <a:rPr lang="es-MX" smtClean="0"/>
              <a:t>‹Nº›</a:t>
            </a:fld>
            <a:endParaRPr lang="es-MX"/>
          </a:p>
        </p:txBody>
      </p:sp>
      <p:sp>
        <p:nvSpPr>
          <p:cNvPr id="6" name="Título 1">
            <a:extLst>
              <a:ext uri="{FF2B5EF4-FFF2-40B4-BE49-F238E27FC236}">
                <a16:creationId xmlns:a16="http://schemas.microsoft.com/office/drawing/2014/main" id="{4F2DB6AC-9A7C-414E-AFE4-4F5933719B80}"/>
              </a:ext>
            </a:extLst>
          </p:cNvPr>
          <p:cNvSpPr>
            <a:spLocks noGrp="1"/>
          </p:cNvSpPr>
          <p:nvPr>
            <p:ph type="title" hasCustomPrompt="1"/>
          </p:nvPr>
        </p:nvSpPr>
        <p:spPr>
          <a:xfrm>
            <a:off x="381000" y="562928"/>
            <a:ext cx="11424920" cy="1060859"/>
          </a:xfrm>
          <a:prstGeom prst="rect">
            <a:avLst/>
          </a:prstGeom>
          <a:noFill/>
        </p:spPr>
        <p:txBody>
          <a:bodyPr/>
          <a:lstStyle>
            <a:lvl1pPr algn="l">
              <a:defRPr sz="4000" b="0" i="0">
                <a:solidFill>
                  <a:srgbClr val="6E152E"/>
                </a:solidFill>
                <a:latin typeface="Montserrat SemiBold" panose="00000700000000000000" pitchFamily="2" charset="0"/>
              </a:defRPr>
            </a:lvl1pPr>
          </a:lstStyle>
          <a:p>
            <a:r>
              <a:rPr lang="es-ES" dirty="0"/>
              <a:t>LOREM IPSUM</a:t>
            </a:r>
            <a:br>
              <a:rPr lang="es-ES" dirty="0"/>
            </a:br>
            <a:r>
              <a:rPr lang="es-ES" dirty="0"/>
              <a:t>LOREM IPSUM</a:t>
            </a:r>
            <a:endParaRPr lang="es-MX" dirty="0"/>
          </a:p>
        </p:txBody>
      </p:sp>
      <p:sp>
        <p:nvSpPr>
          <p:cNvPr id="7" name="Marcador de contenido 2">
            <a:extLst>
              <a:ext uri="{FF2B5EF4-FFF2-40B4-BE49-F238E27FC236}">
                <a16:creationId xmlns:a16="http://schemas.microsoft.com/office/drawing/2014/main" id="{2DC9B4D7-BCB7-EC4E-BF24-EDB3A3819008}"/>
              </a:ext>
            </a:extLst>
          </p:cNvPr>
          <p:cNvSpPr>
            <a:spLocks noGrp="1"/>
          </p:cNvSpPr>
          <p:nvPr>
            <p:ph idx="1" hasCustomPrompt="1"/>
          </p:nvPr>
        </p:nvSpPr>
        <p:spPr>
          <a:xfrm>
            <a:off x="381002" y="1865811"/>
            <a:ext cx="5532119" cy="4104323"/>
          </a:xfrm>
          <a:prstGeom prst="rect">
            <a:avLst/>
          </a:prstGeom>
        </p:spPr>
        <p:txBody>
          <a:bodyPr>
            <a:normAutofit/>
          </a:bodyPr>
          <a:lstStyle>
            <a:lvl1pPr marL="0" indent="0" algn="l">
              <a:buNone/>
              <a:defRPr sz="2400" b="0" i="0">
                <a:solidFill>
                  <a:srgbClr val="404040"/>
                </a:solidFill>
                <a:latin typeface="Montserrat SemiBold" panose="00000700000000000000" pitchFamily="2" charset="0"/>
              </a:defRPr>
            </a:lvl1pPr>
          </a:lstStyle>
          <a:p>
            <a:r>
              <a:rPr lang="es-ES" dirty="0"/>
              <a:t>Lorem ipsum</a:t>
            </a:r>
          </a:p>
        </p:txBody>
      </p:sp>
      <p:sp>
        <p:nvSpPr>
          <p:cNvPr id="8" name="Marcador de contenido 2">
            <a:extLst>
              <a:ext uri="{FF2B5EF4-FFF2-40B4-BE49-F238E27FC236}">
                <a16:creationId xmlns:a16="http://schemas.microsoft.com/office/drawing/2014/main" id="{71A72765-293D-3444-BD4D-E3F78760BD64}"/>
              </a:ext>
            </a:extLst>
          </p:cNvPr>
          <p:cNvSpPr>
            <a:spLocks noGrp="1"/>
          </p:cNvSpPr>
          <p:nvPr>
            <p:ph idx="13" hasCustomPrompt="1"/>
          </p:nvPr>
        </p:nvSpPr>
        <p:spPr>
          <a:xfrm>
            <a:off x="6233160" y="1865811"/>
            <a:ext cx="5572760" cy="4104323"/>
          </a:xfrm>
          <a:prstGeom prst="rect">
            <a:avLst/>
          </a:prstGeom>
        </p:spPr>
        <p:txBody>
          <a:bodyPr>
            <a:normAutofit/>
          </a:bodyPr>
          <a:lstStyle>
            <a:lvl1pPr marL="0" indent="0" algn="l">
              <a:buNone/>
              <a:defRPr sz="2400" b="0" i="0">
                <a:solidFill>
                  <a:srgbClr val="404040"/>
                </a:solidFill>
                <a:latin typeface="Montserrat SemiBold" panose="00000700000000000000" pitchFamily="2" charset="0"/>
              </a:defRPr>
            </a:lvl1pPr>
          </a:lstStyle>
          <a:p>
            <a:r>
              <a:rPr lang="es-ES" dirty="0"/>
              <a:t>Lorem ipsum</a:t>
            </a:r>
          </a:p>
        </p:txBody>
      </p:sp>
    </p:spTree>
    <p:extLst>
      <p:ext uri="{BB962C8B-B14F-4D97-AF65-F5344CB8AC3E}">
        <p14:creationId xmlns:p14="http://schemas.microsoft.com/office/powerpoint/2010/main" val="57844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ítulo y objeto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FCE891-2873-1849-A37C-A2CF6D30A712}"/>
              </a:ext>
            </a:extLst>
          </p:cNvPr>
          <p:cNvSpPr>
            <a:spLocks noGrp="1"/>
          </p:cNvSpPr>
          <p:nvPr>
            <p:ph type="title" hasCustomPrompt="1"/>
          </p:nvPr>
        </p:nvSpPr>
        <p:spPr>
          <a:xfrm>
            <a:off x="381000" y="562928"/>
            <a:ext cx="11424920" cy="1325563"/>
          </a:xfrm>
          <a:prstGeom prst="rect">
            <a:avLst/>
          </a:prstGeom>
          <a:noFill/>
        </p:spPr>
        <p:txBody>
          <a:bodyPr/>
          <a:lstStyle>
            <a:lvl1pPr algn="l">
              <a:defRPr sz="4000" b="0" i="0">
                <a:solidFill>
                  <a:srgbClr val="6E152E"/>
                </a:solidFill>
                <a:latin typeface="Montserrat SemiBold" panose="00000700000000000000" pitchFamily="2" charset="0"/>
              </a:defRPr>
            </a:lvl1pPr>
          </a:lstStyle>
          <a:p>
            <a:r>
              <a:rPr lang="es-ES" dirty="0"/>
              <a:t>LOREM IPSUM</a:t>
            </a:r>
            <a:br>
              <a:rPr lang="es-ES" dirty="0"/>
            </a:br>
            <a:r>
              <a:rPr lang="es-ES" dirty="0"/>
              <a:t>LOREM IPSUM</a:t>
            </a:r>
            <a:endParaRPr lang="es-MX" dirty="0"/>
          </a:p>
        </p:txBody>
      </p:sp>
      <p:sp>
        <p:nvSpPr>
          <p:cNvPr id="3" name="Marcador de contenido 2">
            <a:extLst>
              <a:ext uri="{FF2B5EF4-FFF2-40B4-BE49-F238E27FC236}">
                <a16:creationId xmlns:a16="http://schemas.microsoft.com/office/drawing/2014/main" id="{2FA68CFE-9BDE-AC4E-8BE5-D2C5E6BBFBD0}"/>
              </a:ext>
            </a:extLst>
          </p:cNvPr>
          <p:cNvSpPr>
            <a:spLocks noGrp="1"/>
          </p:cNvSpPr>
          <p:nvPr>
            <p:ph idx="1" hasCustomPrompt="1"/>
          </p:nvPr>
        </p:nvSpPr>
        <p:spPr>
          <a:xfrm>
            <a:off x="381002" y="2072640"/>
            <a:ext cx="5532119" cy="4104323"/>
          </a:xfrm>
          <a:prstGeom prst="rect">
            <a:avLst/>
          </a:prstGeom>
        </p:spPr>
        <p:txBody>
          <a:bodyPr>
            <a:normAutofit/>
          </a:bodyPr>
          <a:lstStyle>
            <a:lvl1pPr marL="0" indent="0" algn="l">
              <a:buNone/>
              <a:defRPr sz="2400" b="0" i="0">
                <a:solidFill>
                  <a:srgbClr val="404040"/>
                </a:solidFill>
                <a:latin typeface="Montserrat SemiBold" panose="00000700000000000000" pitchFamily="2" charset="0"/>
              </a:defRPr>
            </a:lvl1pPr>
          </a:lstStyle>
          <a:p>
            <a:r>
              <a:rPr lang="es-ES" dirty="0"/>
              <a:t>Lorem ipsum</a:t>
            </a:r>
          </a:p>
        </p:txBody>
      </p:sp>
      <p:sp>
        <p:nvSpPr>
          <p:cNvPr id="4" name="Marcador de fecha 3">
            <a:extLst>
              <a:ext uri="{FF2B5EF4-FFF2-40B4-BE49-F238E27FC236}">
                <a16:creationId xmlns:a16="http://schemas.microsoft.com/office/drawing/2014/main" id="{10925D57-13C7-9F4C-8624-F76047773ED5}"/>
              </a:ext>
            </a:extLst>
          </p:cNvPr>
          <p:cNvSpPr>
            <a:spLocks noGrp="1"/>
          </p:cNvSpPr>
          <p:nvPr>
            <p:ph type="dt" sz="half" idx="10"/>
          </p:nvPr>
        </p:nvSpPr>
        <p:spPr/>
        <p:txBody>
          <a:bodyPr/>
          <a:lstStyle/>
          <a:p>
            <a:fld id="{62B8DF0E-90BF-EC4E-8934-156187A1162F}" type="datetimeFigureOut">
              <a:rPr lang="es-MX" smtClean="0"/>
              <a:t>15/11/2023</a:t>
            </a:fld>
            <a:endParaRPr lang="es-MX"/>
          </a:p>
        </p:txBody>
      </p:sp>
      <p:sp>
        <p:nvSpPr>
          <p:cNvPr id="5" name="Marcador de pie de página 4">
            <a:extLst>
              <a:ext uri="{FF2B5EF4-FFF2-40B4-BE49-F238E27FC236}">
                <a16:creationId xmlns:a16="http://schemas.microsoft.com/office/drawing/2014/main" id="{D234E0C4-F0C1-0847-AC2A-7AC9F10BD50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57F4766-DB6B-3D42-A920-905F1728E9C3}"/>
              </a:ext>
            </a:extLst>
          </p:cNvPr>
          <p:cNvSpPr>
            <a:spLocks noGrp="1"/>
          </p:cNvSpPr>
          <p:nvPr>
            <p:ph type="sldNum" sz="quarter" idx="12"/>
          </p:nvPr>
        </p:nvSpPr>
        <p:spPr/>
        <p:txBody>
          <a:bodyPr/>
          <a:lstStyle/>
          <a:p>
            <a:fld id="{C119739B-ACC7-1A4E-906B-A9546BA1AB75}" type="slidenum">
              <a:rPr lang="es-MX" smtClean="0"/>
              <a:t>‹Nº›</a:t>
            </a:fld>
            <a:endParaRPr lang="es-MX"/>
          </a:p>
        </p:txBody>
      </p:sp>
      <p:sp>
        <p:nvSpPr>
          <p:cNvPr id="7" name="Marcador de contenido 2">
            <a:extLst>
              <a:ext uri="{FF2B5EF4-FFF2-40B4-BE49-F238E27FC236}">
                <a16:creationId xmlns:a16="http://schemas.microsoft.com/office/drawing/2014/main" id="{34669C8D-E6AE-DD4A-AC37-D27A5118864B}"/>
              </a:ext>
            </a:extLst>
          </p:cNvPr>
          <p:cNvSpPr>
            <a:spLocks noGrp="1"/>
          </p:cNvSpPr>
          <p:nvPr>
            <p:ph idx="13" hasCustomPrompt="1"/>
          </p:nvPr>
        </p:nvSpPr>
        <p:spPr>
          <a:xfrm>
            <a:off x="6233160" y="2072640"/>
            <a:ext cx="5572760" cy="4104323"/>
          </a:xfrm>
          <a:prstGeom prst="rect">
            <a:avLst/>
          </a:prstGeom>
        </p:spPr>
        <p:txBody>
          <a:bodyPr>
            <a:normAutofit/>
          </a:bodyPr>
          <a:lstStyle>
            <a:lvl1pPr marL="0" indent="0" algn="l">
              <a:buNone/>
              <a:defRPr sz="2400" b="0" i="0">
                <a:solidFill>
                  <a:srgbClr val="404040"/>
                </a:solidFill>
                <a:latin typeface="Montserrat SemiBold" panose="00000700000000000000" pitchFamily="2" charset="0"/>
              </a:defRPr>
            </a:lvl1pPr>
          </a:lstStyle>
          <a:p>
            <a:r>
              <a:rPr lang="es-ES" dirty="0"/>
              <a:t>Lorem ipsum</a:t>
            </a:r>
          </a:p>
        </p:txBody>
      </p:sp>
    </p:spTree>
    <p:extLst>
      <p:ext uri="{BB962C8B-B14F-4D97-AF65-F5344CB8AC3E}">
        <p14:creationId xmlns:p14="http://schemas.microsoft.com/office/powerpoint/2010/main" val="2674647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ítulo y objeto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FCE891-2873-1849-A37C-A2CF6D30A712}"/>
              </a:ext>
            </a:extLst>
          </p:cNvPr>
          <p:cNvSpPr>
            <a:spLocks noGrp="1"/>
          </p:cNvSpPr>
          <p:nvPr>
            <p:ph type="title" hasCustomPrompt="1"/>
          </p:nvPr>
        </p:nvSpPr>
        <p:spPr>
          <a:xfrm>
            <a:off x="398780" y="568860"/>
            <a:ext cx="4155440" cy="1325563"/>
          </a:xfrm>
          <a:prstGeom prst="rect">
            <a:avLst/>
          </a:prstGeom>
          <a:noFill/>
        </p:spPr>
        <p:txBody>
          <a:bodyPr>
            <a:normAutofit/>
          </a:bodyPr>
          <a:lstStyle>
            <a:lvl1pPr algn="l">
              <a:defRPr sz="4000" b="0" i="0">
                <a:solidFill>
                  <a:srgbClr val="6E152E"/>
                </a:solidFill>
                <a:latin typeface="Montserrat SemiBold" panose="00000700000000000000" pitchFamily="2" charset="0"/>
              </a:defRPr>
            </a:lvl1pPr>
          </a:lstStyle>
          <a:p>
            <a:r>
              <a:rPr lang="es-ES" dirty="0"/>
              <a:t>LOREM IPSUM</a:t>
            </a:r>
            <a:br>
              <a:rPr lang="es-ES" dirty="0"/>
            </a:br>
            <a:r>
              <a:rPr lang="es-ES" dirty="0"/>
              <a:t>LOREM IPSUM</a:t>
            </a:r>
            <a:endParaRPr lang="es-MX" dirty="0"/>
          </a:p>
        </p:txBody>
      </p:sp>
      <p:sp>
        <p:nvSpPr>
          <p:cNvPr id="3" name="Marcador de contenido 2">
            <a:extLst>
              <a:ext uri="{FF2B5EF4-FFF2-40B4-BE49-F238E27FC236}">
                <a16:creationId xmlns:a16="http://schemas.microsoft.com/office/drawing/2014/main" id="{2FA68CFE-9BDE-AC4E-8BE5-D2C5E6BBFBD0}"/>
              </a:ext>
            </a:extLst>
          </p:cNvPr>
          <p:cNvSpPr>
            <a:spLocks noGrp="1"/>
          </p:cNvSpPr>
          <p:nvPr>
            <p:ph idx="1" hasCustomPrompt="1"/>
          </p:nvPr>
        </p:nvSpPr>
        <p:spPr>
          <a:xfrm>
            <a:off x="5029200" y="1825625"/>
            <a:ext cx="6324600" cy="4351339"/>
          </a:xfrm>
          <a:prstGeom prst="rect">
            <a:avLst/>
          </a:prstGeom>
        </p:spPr>
        <p:txBody>
          <a:bodyPr>
            <a:normAutofit/>
          </a:bodyPr>
          <a:lstStyle>
            <a:lvl1pPr marL="0" indent="0" algn="l">
              <a:buNone/>
              <a:defRPr sz="2400" b="0" i="0">
                <a:solidFill>
                  <a:srgbClr val="404040"/>
                </a:solidFill>
                <a:latin typeface="Montserrat SemiBold" panose="00000700000000000000" pitchFamily="2" charset="0"/>
              </a:defRPr>
            </a:lvl1pPr>
          </a:lstStyle>
          <a:p>
            <a:r>
              <a:rPr lang="es-ES" dirty="0"/>
              <a:t>Lorem ipsum</a:t>
            </a:r>
          </a:p>
        </p:txBody>
      </p:sp>
      <p:sp>
        <p:nvSpPr>
          <p:cNvPr id="4" name="Marcador de fecha 3">
            <a:extLst>
              <a:ext uri="{FF2B5EF4-FFF2-40B4-BE49-F238E27FC236}">
                <a16:creationId xmlns:a16="http://schemas.microsoft.com/office/drawing/2014/main" id="{10925D57-13C7-9F4C-8624-F76047773ED5}"/>
              </a:ext>
            </a:extLst>
          </p:cNvPr>
          <p:cNvSpPr>
            <a:spLocks noGrp="1"/>
          </p:cNvSpPr>
          <p:nvPr>
            <p:ph type="dt" sz="half" idx="10"/>
          </p:nvPr>
        </p:nvSpPr>
        <p:spPr/>
        <p:txBody>
          <a:bodyPr/>
          <a:lstStyle/>
          <a:p>
            <a:fld id="{62B8DF0E-90BF-EC4E-8934-156187A1162F}" type="datetimeFigureOut">
              <a:rPr lang="es-MX" smtClean="0"/>
              <a:t>15/11/2023</a:t>
            </a:fld>
            <a:endParaRPr lang="es-MX"/>
          </a:p>
        </p:txBody>
      </p:sp>
      <p:sp>
        <p:nvSpPr>
          <p:cNvPr id="5" name="Marcador de pie de página 4">
            <a:extLst>
              <a:ext uri="{FF2B5EF4-FFF2-40B4-BE49-F238E27FC236}">
                <a16:creationId xmlns:a16="http://schemas.microsoft.com/office/drawing/2014/main" id="{D234E0C4-F0C1-0847-AC2A-7AC9F10BD50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57F4766-DB6B-3D42-A920-905F1728E9C3}"/>
              </a:ext>
            </a:extLst>
          </p:cNvPr>
          <p:cNvSpPr>
            <a:spLocks noGrp="1"/>
          </p:cNvSpPr>
          <p:nvPr>
            <p:ph type="sldNum" sz="quarter" idx="12"/>
          </p:nvPr>
        </p:nvSpPr>
        <p:spPr/>
        <p:txBody>
          <a:bodyPr/>
          <a:lstStyle/>
          <a:p>
            <a:fld id="{C119739B-ACC7-1A4E-906B-A9546BA1AB75}" type="slidenum">
              <a:rPr lang="es-MX" smtClean="0"/>
              <a:t>‹Nº›</a:t>
            </a:fld>
            <a:endParaRPr lang="es-MX"/>
          </a:p>
        </p:txBody>
      </p:sp>
    </p:spTree>
    <p:extLst>
      <p:ext uri="{BB962C8B-B14F-4D97-AF65-F5344CB8AC3E}">
        <p14:creationId xmlns:p14="http://schemas.microsoft.com/office/powerpoint/2010/main" val="4065365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ítulo y objeto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FCE891-2873-1849-A37C-A2CF6D30A712}"/>
              </a:ext>
            </a:extLst>
          </p:cNvPr>
          <p:cNvSpPr>
            <a:spLocks noGrp="1"/>
          </p:cNvSpPr>
          <p:nvPr>
            <p:ph type="title" hasCustomPrompt="1"/>
          </p:nvPr>
        </p:nvSpPr>
        <p:spPr>
          <a:xfrm>
            <a:off x="426720" y="555683"/>
            <a:ext cx="4114800" cy="1029144"/>
          </a:xfrm>
          <a:prstGeom prst="rect">
            <a:avLst/>
          </a:prstGeom>
          <a:noFill/>
        </p:spPr>
        <p:txBody>
          <a:bodyPr>
            <a:noAutofit/>
          </a:bodyPr>
          <a:lstStyle>
            <a:lvl1pPr algn="l">
              <a:defRPr sz="4000" b="0" i="0">
                <a:solidFill>
                  <a:srgbClr val="6E152E"/>
                </a:solidFill>
                <a:latin typeface="Montserrat SemiBold" panose="00000700000000000000" pitchFamily="2" charset="0"/>
              </a:defRPr>
            </a:lvl1pPr>
          </a:lstStyle>
          <a:p>
            <a:r>
              <a:rPr lang="es-ES" dirty="0"/>
              <a:t>LOREM IPSUM</a:t>
            </a:r>
            <a:br>
              <a:rPr lang="es-ES" dirty="0"/>
            </a:br>
            <a:r>
              <a:rPr lang="es-ES" dirty="0"/>
              <a:t>LOREM IPSUM</a:t>
            </a:r>
            <a:endParaRPr lang="es-MX" dirty="0"/>
          </a:p>
        </p:txBody>
      </p:sp>
      <p:sp>
        <p:nvSpPr>
          <p:cNvPr id="3" name="Marcador de contenido 2">
            <a:extLst>
              <a:ext uri="{FF2B5EF4-FFF2-40B4-BE49-F238E27FC236}">
                <a16:creationId xmlns:a16="http://schemas.microsoft.com/office/drawing/2014/main" id="{2FA68CFE-9BDE-AC4E-8BE5-D2C5E6BBFBD0}"/>
              </a:ext>
            </a:extLst>
          </p:cNvPr>
          <p:cNvSpPr>
            <a:spLocks noGrp="1"/>
          </p:cNvSpPr>
          <p:nvPr>
            <p:ph idx="1" hasCustomPrompt="1"/>
          </p:nvPr>
        </p:nvSpPr>
        <p:spPr>
          <a:xfrm>
            <a:off x="4988560" y="1825625"/>
            <a:ext cx="6365240" cy="4351339"/>
          </a:xfrm>
          <a:prstGeom prst="rect">
            <a:avLst/>
          </a:prstGeom>
        </p:spPr>
        <p:txBody>
          <a:bodyPr>
            <a:normAutofit/>
          </a:bodyPr>
          <a:lstStyle>
            <a:lvl1pPr marL="0" indent="0" algn="l">
              <a:buNone/>
              <a:defRPr sz="2400" b="0" i="0">
                <a:solidFill>
                  <a:srgbClr val="404040"/>
                </a:solidFill>
                <a:latin typeface="Montserrat SemiBold" panose="00000700000000000000" pitchFamily="2" charset="0"/>
              </a:defRPr>
            </a:lvl1pPr>
          </a:lstStyle>
          <a:p>
            <a:r>
              <a:rPr lang="es-ES" dirty="0"/>
              <a:t>Lorem ipsum</a:t>
            </a:r>
          </a:p>
        </p:txBody>
      </p:sp>
      <p:sp>
        <p:nvSpPr>
          <p:cNvPr id="4" name="Marcador de fecha 3">
            <a:extLst>
              <a:ext uri="{FF2B5EF4-FFF2-40B4-BE49-F238E27FC236}">
                <a16:creationId xmlns:a16="http://schemas.microsoft.com/office/drawing/2014/main" id="{10925D57-13C7-9F4C-8624-F76047773ED5}"/>
              </a:ext>
            </a:extLst>
          </p:cNvPr>
          <p:cNvSpPr>
            <a:spLocks noGrp="1"/>
          </p:cNvSpPr>
          <p:nvPr>
            <p:ph type="dt" sz="half" idx="10"/>
          </p:nvPr>
        </p:nvSpPr>
        <p:spPr/>
        <p:txBody>
          <a:bodyPr/>
          <a:lstStyle/>
          <a:p>
            <a:fld id="{62B8DF0E-90BF-EC4E-8934-156187A1162F}" type="datetimeFigureOut">
              <a:rPr lang="es-MX" smtClean="0"/>
              <a:t>15/11/2023</a:t>
            </a:fld>
            <a:endParaRPr lang="es-MX"/>
          </a:p>
        </p:txBody>
      </p:sp>
      <p:sp>
        <p:nvSpPr>
          <p:cNvPr id="5" name="Marcador de pie de página 4">
            <a:extLst>
              <a:ext uri="{FF2B5EF4-FFF2-40B4-BE49-F238E27FC236}">
                <a16:creationId xmlns:a16="http://schemas.microsoft.com/office/drawing/2014/main" id="{D234E0C4-F0C1-0847-AC2A-7AC9F10BD50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57F4766-DB6B-3D42-A920-905F1728E9C3}"/>
              </a:ext>
            </a:extLst>
          </p:cNvPr>
          <p:cNvSpPr>
            <a:spLocks noGrp="1"/>
          </p:cNvSpPr>
          <p:nvPr>
            <p:ph type="sldNum" sz="quarter" idx="12"/>
          </p:nvPr>
        </p:nvSpPr>
        <p:spPr/>
        <p:txBody>
          <a:bodyPr/>
          <a:lstStyle/>
          <a:p>
            <a:fld id="{C119739B-ACC7-1A4E-906B-A9546BA1AB75}" type="slidenum">
              <a:rPr lang="es-MX" smtClean="0"/>
              <a:t>‹Nº›</a:t>
            </a:fld>
            <a:endParaRPr lang="es-MX"/>
          </a:p>
        </p:txBody>
      </p:sp>
    </p:spTree>
    <p:extLst>
      <p:ext uri="{BB962C8B-B14F-4D97-AF65-F5344CB8AC3E}">
        <p14:creationId xmlns:p14="http://schemas.microsoft.com/office/powerpoint/2010/main" val="2338441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6_Título y objeto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FCE891-2873-1849-A37C-A2CF6D30A712}"/>
              </a:ext>
            </a:extLst>
          </p:cNvPr>
          <p:cNvSpPr>
            <a:spLocks noGrp="1"/>
          </p:cNvSpPr>
          <p:nvPr>
            <p:ph type="title" hasCustomPrompt="1"/>
          </p:nvPr>
        </p:nvSpPr>
        <p:spPr>
          <a:xfrm>
            <a:off x="274318" y="578803"/>
            <a:ext cx="4036423" cy="1260475"/>
          </a:xfrm>
          <a:prstGeom prst="rect">
            <a:avLst/>
          </a:prstGeom>
          <a:noFill/>
        </p:spPr>
        <p:txBody>
          <a:bodyPr>
            <a:normAutofit/>
          </a:bodyPr>
          <a:lstStyle>
            <a:lvl1pPr algn="l">
              <a:defRPr sz="3900" b="0" i="0">
                <a:solidFill>
                  <a:srgbClr val="6E152E"/>
                </a:solidFill>
                <a:latin typeface="Montserrat SemiBold" panose="00000700000000000000" pitchFamily="2" charset="0"/>
              </a:defRPr>
            </a:lvl1pPr>
          </a:lstStyle>
          <a:p>
            <a:r>
              <a:rPr lang="es-ES" dirty="0"/>
              <a:t>LOREM IPSUM</a:t>
            </a:r>
            <a:endParaRPr lang="es-MX" dirty="0"/>
          </a:p>
        </p:txBody>
      </p:sp>
      <p:sp>
        <p:nvSpPr>
          <p:cNvPr id="3" name="Marcador de contenido 2">
            <a:extLst>
              <a:ext uri="{FF2B5EF4-FFF2-40B4-BE49-F238E27FC236}">
                <a16:creationId xmlns:a16="http://schemas.microsoft.com/office/drawing/2014/main" id="{2FA68CFE-9BDE-AC4E-8BE5-D2C5E6BBFBD0}"/>
              </a:ext>
            </a:extLst>
          </p:cNvPr>
          <p:cNvSpPr>
            <a:spLocks noGrp="1"/>
          </p:cNvSpPr>
          <p:nvPr>
            <p:ph idx="1" hasCustomPrompt="1"/>
          </p:nvPr>
        </p:nvSpPr>
        <p:spPr>
          <a:xfrm>
            <a:off x="4785360" y="1209041"/>
            <a:ext cx="6568440" cy="4967923"/>
          </a:xfrm>
          <a:prstGeom prst="rect">
            <a:avLst/>
          </a:prstGeom>
        </p:spPr>
        <p:txBody>
          <a:bodyPr>
            <a:normAutofit/>
          </a:bodyPr>
          <a:lstStyle>
            <a:lvl1pPr marL="0" indent="0" algn="l">
              <a:buNone/>
              <a:defRPr sz="2400" b="0" i="0">
                <a:solidFill>
                  <a:srgbClr val="404040"/>
                </a:solidFill>
                <a:latin typeface="Montserrat SemiBold" panose="00000700000000000000" pitchFamily="2" charset="0"/>
              </a:defRPr>
            </a:lvl1pPr>
          </a:lstStyle>
          <a:p>
            <a:r>
              <a:rPr lang="es-ES" dirty="0"/>
              <a:t>Lorem ipsum</a:t>
            </a:r>
          </a:p>
        </p:txBody>
      </p:sp>
      <p:sp>
        <p:nvSpPr>
          <p:cNvPr id="4" name="Marcador de fecha 3">
            <a:extLst>
              <a:ext uri="{FF2B5EF4-FFF2-40B4-BE49-F238E27FC236}">
                <a16:creationId xmlns:a16="http://schemas.microsoft.com/office/drawing/2014/main" id="{10925D57-13C7-9F4C-8624-F76047773ED5}"/>
              </a:ext>
            </a:extLst>
          </p:cNvPr>
          <p:cNvSpPr>
            <a:spLocks noGrp="1"/>
          </p:cNvSpPr>
          <p:nvPr>
            <p:ph type="dt" sz="half" idx="10"/>
          </p:nvPr>
        </p:nvSpPr>
        <p:spPr/>
        <p:txBody>
          <a:bodyPr/>
          <a:lstStyle/>
          <a:p>
            <a:fld id="{62B8DF0E-90BF-EC4E-8934-156187A1162F}" type="datetimeFigureOut">
              <a:rPr lang="es-MX" smtClean="0"/>
              <a:t>15/11/2023</a:t>
            </a:fld>
            <a:endParaRPr lang="es-MX"/>
          </a:p>
        </p:txBody>
      </p:sp>
      <p:sp>
        <p:nvSpPr>
          <p:cNvPr id="5" name="Marcador de pie de página 4">
            <a:extLst>
              <a:ext uri="{FF2B5EF4-FFF2-40B4-BE49-F238E27FC236}">
                <a16:creationId xmlns:a16="http://schemas.microsoft.com/office/drawing/2014/main" id="{D234E0C4-F0C1-0847-AC2A-7AC9F10BD50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57F4766-DB6B-3D42-A920-905F1728E9C3}"/>
              </a:ext>
            </a:extLst>
          </p:cNvPr>
          <p:cNvSpPr>
            <a:spLocks noGrp="1"/>
          </p:cNvSpPr>
          <p:nvPr>
            <p:ph type="sldNum" sz="quarter" idx="12"/>
          </p:nvPr>
        </p:nvSpPr>
        <p:spPr/>
        <p:txBody>
          <a:bodyPr/>
          <a:lstStyle/>
          <a:p>
            <a:fld id="{C119739B-ACC7-1A4E-906B-A9546BA1AB75}" type="slidenum">
              <a:rPr lang="es-MX" smtClean="0"/>
              <a:t>‹Nº›</a:t>
            </a:fld>
            <a:endParaRPr lang="es-MX"/>
          </a:p>
        </p:txBody>
      </p:sp>
    </p:spTree>
    <p:extLst>
      <p:ext uri="{BB962C8B-B14F-4D97-AF65-F5344CB8AC3E}">
        <p14:creationId xmlns:p14="http://schemas.microsoft.com/office/powerpoint/2010/main" val="3438024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Encabezado de secció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A5DCD591-614A-7548-8788-7FD7534F105A}"/>
              </a:ext>
            </a:extLst>
          </p:cNvPr>
          <p:cNvSpPr>
            <a:spLocks noGrp="1"/>
          </p:cNvSpPr>
          <p:nvPr>
            <p:ph type="title" hasCustomPrompt="1"/>
          </p:nvPr>
        </p:nvSpPr>
        <p:spPr>
          <a:xfrm>
            <a:off x="831850" y="784707"/>
            <a:ext cx="10521951" cy="1806095"/>
          </a:xfrm>
          <a:prstGeom prst="rect">
            <a:avLst/>
          </a:prstGeom>
        </p:spPr>
        <p:txBody>
          <a:bodyPr anchor="b">
            <a:normAutofit/>
          </a:bodyPr>
          <a:lstStyle>
            <a:lvl1pPr algn="ctr">
              <a:defRPr sz="4400" b="1" i="0">
                <a:solidFill>
                  <a:srgbClr val="6E152E"/>
                </a:solidFill>
                <a:latin typeface="Montserrat SemiBold" pitchFamily="2" charset="77"/>
              </a:defRPr>
            </a:lvl1pPr>
          </a:lstStyle>
          <a:p>
            <a:r>
              <a:rPr lang="es-ES" dirty="0"/>
              <a:t>HAGA CLIC PARA MODIFICAR EL ESTILO DE TÍTULO DEL PATRÓN</a:t>
            </a:r>
            <a:endParaRPr lang="es-MX" dirty="0"/>
          </a:p>
        </p:txBody>
      </p:sp>
      <p:sp>
        <p:nvSpPr>
          <p:cNvPr id="8" name="Marcador de texto 2">
            <a:extLst>
              <a:ext uri="{FF2B5EF4-FFF2-40B4-BE49-F238E27FC236}">
                <a16:creationId xmlns:a16="http://schemas.microsoft.com/office/drawing/2014/main" id="{3A54153E-355E-3C40-B508-5337B24D63B2}"/>
              </a:ext>
            </a:extLst>
          </p:cNvPr>
          <p:cNvSpPr>
            <a:spLocks noGrp="1"/>
          </p:cNvSpPr>
          <p:nvPr>
            <p:ph type="body" idx="1"/>
          </p:nvPr>
        </p:nvSpPr>
        <p:spPr>
          <a:xfrm>
            <a:off x="831851" y="2956561"/>
            <a:ext cx="10515600" cy="2208059"/>
          </a:xfrm>
          <a:prstGeom prst="rect">
            <a:avLst/>
          </a:prstGeom>
        </p:spPr>
        <p:txBody>
          <a:bodyPr/>
          <a:lstStyle>
            <a:lvl1pPr marL="0" indent="0">
              <a:buNone/>
              <a:defRPr sz="2400" b="0" i="0">
                <a:solidFill>
                  <a:schemeClr val="tx1">
                    <a:tint val="75000"/>
                  </a:schemeClr>
                </a:solidFill>
                <a:latin typeface="Montserrat" pitchFamily="2" charset="77"/>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s-ES" dirty="0"/>
              <a:t>Editar los estilos de texto del patrón
Segundo nivel
Tercer nivel
Cuarto nivel
Quinto nivel</a:t>
            </a:r>
            <a:endParaRPr lang="es-MX" dirty="0"/>
          </a:p>
        </p:txBody>
      </p:sp>
      <p:sp>
        <p:nvSpPr>
          <p:cNvPr id="9" name="Marcador de fecha 3">
            <a:extLst>
              <a:ext uri="{FF2B5EF4-FFF2-40B4-BE49-F238E27FC236}">
                <a16:creationId xmlns:a16="http://schemas.microsoft.com/office/drawing/2014/main" id="{33049571-67D9-7C4A-95BE-A7944144561A}"/>
              </a:ext>
            </a:extLst>
          </p:cNvPr>
          <p:cNvSpPr>
            <a:spLocks noGrp="1"/>
          </p:cNvSpPr>
          <p:nvPr>
            <p:ph type="dt" sz="half" idx="10"/>
          </p:nvPr>
        </p:nvSpPr>
        <p:spPr>
          <a:xfrm>
            <a:off x="838200" y="6356351"/>
            <a:ext cx="2743200" cy="365125"/>
          </a:xfrm>
        </p:spPr>
        <p:txBody>
          <a:bodyPr/>
          <a:lstStyle/>
          <a:p>
            <a:fld id="{62B8DF0E-90BF-EC4E-8934-156187A1162F}" type="datetimeFigureOut">
              <a:rPr lang="es-MX" smtClean="0"/>
              <a:t>15/11/2023</a:t>
            </a:fld>
            <a:endParaRPr lang="es-MX"/>
          </a:p>
        </p:txBody>
      </p:sp>
      <p:sp>
        <p:nvSpPr>
          <p:cNvPr id="10" name="Marcador de pie de página 4">
            <a:extLst>
              <a:ext uri="{FF2B5EF4-FFF2-40B4-BE49-F238E27FC236}">
                <a16:creationId xmlns:a16="http://schemas.microsoft.com/office/drawing/2014/main" id="{4666AA57-9D0D-3640-9528-8B3DEDC6C971}"/>
              </a:ext>
            </a:extLst>
          </p:cNvPr>
          <p:cNvSpPr>
            <a:spLocks noGrp="1"/>
          </p:cNvSpPr>
          <p:nvPr>
            <p:ph type="ftr" sz="quarter" idx="11"/>
          </p:nvPr>
        </p:nvSpPr>
        <p:spPr>
          <a:xfrm>
            <a:off x="4038600" y="6356351"/>
            <a:ext cx="4114800" cy="365125"/>
          </a:xfrm>
        </p:spPr>
        <p:txBody>
          <a:bodyPr/>
          <a:lstStyle/>
          <a:p>
            <a:endParaRPr lang="es-MX"/>
          </a:p>
        </p:txBody>
      </p:sp>
      <p:sp>
        <p:nvSpPr>
          <p:cNvPr id="11" name="Marcador de número de diapositiva 5">
            <a:extLst>
              <a:ext uri="{FF2B5EF4-FFF2-40B4-BE49-F238E27FC236}">
                <a16:creationId xmlns:a16="http://schemas.microsoft.com/office/drawing/2014/main" id="{BFB13A88-D95D-D640-A28D-F449DDA4C908}"/>
              </a:ext>
            </a:extLst>
          </p:cNvPr>
          <p:cNvSpPr>
            <a:spLocks noGrp="1"/>
          </p:cNvSpPr>
          <p:nvPr>
            <p:ph type="sldNum" sz="quarter" idx="12"/>
          </p:nvPr>
        </p:nvSpPr>
        <p:spPr>
          <a:xfrm>
            <a:off x="8610600" y="6356351"/>
            <a:ext cx="2743200" cy="365125"/>
          </a:xfrm>
        </p:spPr>
        <p:txBody>
          <a:bodyPr/>
          <a:lstStyle/>
          <a:p>
            <a:fld id="{C119739B-ACC7-1A4E-906B-A9546BA1AB75}" type="slidenum">
              <a:rPr lang="es-MX" smtClean="0"/>
              <a:t>‹Nº›</a:t>
            </a:fld>
            <a:endParaRPr lang="es-MX"/>
          </a:p>
        </p:txBody>
      </p:sp>
    </p:spTree>
    <p:extLst>
      <p:ext uri="{BB962C8B-B14F-4D97-AF65-F5344CB8AC3E}">
        <p14:creationId xmlns:p14="http://schemas.microsoft.com/office/powerpoint/2010/main" val="2733086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1A6CB96C-1C06-3B44-8615-D726F4477E85}"/>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B8DF0E-90BF-EC4E-8934-156187A1162F}" type="datetimeFigureOut">
              <a:rPr lang="es-MX" smtClean="0"/>
              <a:t>15/11/2023</a:t>
            </a:fld>
            <a:endParaRPr lang="es-MX"/>
          </a:p>
        </p:txBody>
      </p:sp>
      <p:sp>
        <p:nvSpPr>
          <p:cNvPr id="5" name="Marcador de pie de página 4">
            <a:extLst>
              <a:ext uri="{FF2B5EF4-FFF2-40B4-BE49-F238E27FC236}">
                <a16:creationId xmlns:a16="http://schemas.microsoft.com/office/drawing/2014/main" id="{113D1A4B-ADA7-7043-82FA-F7032EB1772F}"/>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6802CF53-648D-B74F-A473-B4CC8BB23A51}"/>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19739B-ACC7-1A4E-906B-A9546BA1AB75}" type="slidenum">
              <a:rPr lang="es-MX" smtClean="0"/>
              <a:t>‹Nº›</a:t>
            </a:fld>
            <a:endParaRPr lang="es-MX"/>
          </a:p>
        </p:txBody>
      </p:sp>
    </p:spTree>
    <p:extLst>
      <p:ext uri="{BB962C8B-B14F-4D97-AF65-F5344CB8AC3E}">
        <p14:creationId xmlns:p14="http://schemas.microsoft.com/office/powerpoint/2010/main" val="1828472170"/>
      </p:ext>
    </p:extLst>
  </p:cSld>
  <p:clrMap bg1="lt1" tx1="dk1" bg2="lt2" tx2="dk2" accent1="accent1" accent2="accent2" accent3="accent3" accent4="accent4" accent5="accent5" accent6="accent6" hlink="hlink" folHlink="folHlink"/>
  <p:sldLayoutIdLst>
    <p:sldLayoutId id="2147483669" r:id="rId1"/>
    <p:sldLayoutId id="2147483660" r:id="rId2"/>
    <p:sldLayoutId id="2147483664" r:id="rId3"/>
    <p:sldLayoutId id="2147483672" r:id="rId4"/>
    <p:sldLayoutId id="2147483650" r:id="rId5"/>
    <p:sldLayoutId id="2147483666" r:id="rId6"/>
    <p:sldLayoutId id="2147483667" r:id="rId7"/>
    <p:sldLayoutId id="2147483668" r:id="rId8"/>
    <p:sldLayoutId id="2147483663" r:id="rId9"/>
    <p:sldLayoutId id="2147483651" r:id="rId10"/>
    <p:sldLayoutId id="2147483653" r:id="rId11"/>
    <p:sldLayoutId id="2147483652" r:id="rId12"/>
    <p:sldLayoutId id="2147483656" r:id="rId13"/>
    <p:sldLayoutId id="2147483673" r:id="rId14"/>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0D1D7E1E-1884-1135-23DA-DF0420647E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5371" y="5499275"/>
            <a:ext cx="7866381" cy="821579"/>
          </a:xfrm>
          <a:prstGeom prst="rect">
            <a:avLst/>
          </a:prstGeom>
        </p:spPr>
      </p:pic>
      <p:sp>
        <p:nvSpPr>
          <p:cNvPr id="14" name="Título 1">
            <a:extLst>
              <a:ext uri="{FF2B5EF4-FFF2-40B4-BE49-F238E27FC236}">
                <a16:creationId xmlns:a16="http://schemas.microsoft.com/office/drawing/2014/main" id="{257C05A1-0056-4451-0967-4EB529EB9CDB}"/>
              </a:ext>
            </a:extLst>
          </p:cNvPr>
          <p:cNvSpPr>
            <a:spLocks noGrp="1"/>
          </p:cNvSpPr>
          <p:nvPr>
            <p:ph type="title"/>
          </p:nvPr>
        </p:nvSpPr>
        <p:spPr>
          <a:xfrm>
            <a:off x="363220" y="633767"/>
            <a:ext cx="11465560" cy="1325563"/>
          </a:xfrm>
        </p:spPr>
        <p:txBody>
          <a:bodyPr/>
          <a:lstStyle/>
          <a:p>
            <a:r>
              <a:rPr lang="es-MX" sz="3600" b="1" dirty="0" smtClean="0"/>
              <a:t>Pagina Web </a:t>
            </a:r>
            <a:br>
              <a:rPr lang="es-MX" sz="3600" b="1" dirty="0" smtClean="0"/>
            </a:br>
            <a:r>
              <a:rPr lang="es-MX" sz="3600" b="1" dirty="0" smtClean="0"/>
              <a:t>Gerencia de Monitoreo y </a:t>
            </a:r>
            <a:r>
              <a:rPr lang="es-MX" sz="3600" b="1" dirty="0" err="1" smtClean="0"/>
              <a:t>Videovigilancia</a:t>
            </a:r>
            <a:endParaRPr lang="es-MX" dirty="0"/>
          </a:p>
        </p:txBody>
      </p:sp>
    </p:spTree>
    <p:extLst>
      <p:ext uri="{BB962C8B-B14F-4D97-AF65-F5344CB8AC3E}">
        <p14:creationId xmlns:p14="http://schemas.microsoft.com/office/powerpoint/2010/main" val="1761183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B4122881-C70B-C7AB-58F1-5144957B7CE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065910" y="336014"/>
            <a:ext cx="2739502" cy="749074"/>
          </a:xfrm>
          <a:prstGeom prst="rect">
            <a:avLst/>
          </a:prstGeom>
        </p:spPr>
      </p:pic>
      <p:sp>
        <p:nvSpPr>
          <p:cNvPr id="4" name="Título 3">
            <a:extLst>
              <a:ext uri="{FF2B5EF4-FFF2-40B4-BE49-F238E27FC236}">
                <a16:creationId xmlns:a16="http://schemas.microsoft.com/office/drawing/2014/main" id="{CF85DAD6-19F6-9287-BB35-E94E94179A7C}"/>
              </a:ext>
            </a:extLst>
          </p:cNvPr>
          <p:cNvSpPr>
            <a:spLocks noGrp="1"/>
          </p:cNvSpPr>
          <p:nvPr>
            <p:ph type="title"/>
          </p:nvPr>
        </p:nvSpPr>
        <p:spPr>
          <a:xfrm>
            <a:off x="380492" y="175169"/>
            <a:ext cx="9096017" cy="1325563"/>
          </a:xfrm>
        </p:spPr>
        <p:txBody>
          <a:bodyPr/>
          <a:lstStyle/>
          <a:p>
            <a:r>
              <a:rPr lang="es-MX" sz="3200" dirty="0" smtClean="0"/>
              <a:t>Guardado de la Bitácora y lista para imprimir</a:t>
            </a:r>
            <a:endParaRPr lang="es-MX" sz="3200" dirty="0"/>
          </a:p>
        </p:txBody>
      </p:sp>
      <p:pic>
        <p:nvPicPr>
          <p:cNvPr id="6" name="Picture 6">
            <a:extLst>
              <a:ext uri="{FF2B5EF4-FFF2-40B4-BE49-F238E27FC236}">
                <a16:creationId xmlns:a16="http://schemas.microsoft.com/office/drawing/2014/main" id="{B22D742D-145A-EE9D-AE72-7103F9B6E80A}"/>
              </a:ext>
            </a:extLst>
          </p:cNvPr>
          <p:cNvPicPr>
            <a:picLocks noChangeAspect="1"/>
          </p:cNvPicPr>
          <p:nvPr/>
        </p:nvPicPr>
        <p:blipFill>
          <a:blip r:embed="rId3"/>
          <a:stretch>
            <a:fillRect/>
          </a:stretch>
        </p:blipFill>
        <p:spPr>
          <a:xfrm>
            <a:off x="1146312" y="1245933"/>
            <a:ext cx="9196325" cy="4295331"/>
          </a:xfrm>
          <a:prstGeom prst="rect">
            <a:avLst/>
          </a:prstGeom>
        </p:spPr>
      </p:pic>
    </p:spTree>
    <p:extLst>
      <p:ext uri="{BB962C8B-B14F-4D97-AF65-F5344CB8AC3E}">
        <p14:creationId xmlns:p14="http://schemas.microsoft.com/office/powerpoint/2010/main" val="2819583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B4122881-C70B-C7AB-58F1-5144957B7CE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065910" y="336014"/>
            <a:ext cx="2739502" cy="749074"/>
          </a:xfrm>
          <a:prstGeom prst="rect">
            <a:avLst/>
          </a:prstGeom>
        </p:spPr>
      </p:pic>
      <p:sp>
        <p:nvSpPr>
          <p:cNvPr id="4" name="Título 3">
            <a:extLst>
              <a:ext uri="{FF2B5EF4-FFF2-40B4-BE49-F238E27FC236}">
                <a16:creationId xmlns:a16="http://schemas.microsoft.com/office/drawing/2014/main" id="{CF85DAD6-19F6-9287-BB35-E94E94179A7C}"/>
              </a:ext>
            </a:extLst>
          </p:cNvPr>
          <p:cNvSpPr>
            <a:spLocks noGrp="1"/>
          </p:cNvSpPr>
          <p:nvPr>
            <p:ph type="title"/>
          </p:nvPr>
        </p:nvSpPr>
        <p:spPr>
          <a:xfrm>
            <a:off x="380492" y="175169"/>
            <a:ext cx="9096017" cy="1325563"/>
          </a:xfrm>
        </p:spPr>
        <p:txBody>
          <a:bodyPr/>
          <a:lstStyle/>
          <a:p>
            <a:r>
              <a:rPr lang="es-MX" sz="3200" dirty="0" err="1" smtClean="0"/>
              <a:t>Pdf</a:t>
            </a:r>
            <a:r>
              <a:rPr lang="es-MX" sz="3200" dirty="0" smtClean="0"/>
              <a:t> presentado, listo para firmar</a:t>
            </a:r>
            <a:endParaRPr lang="es-MX" sz="3200" dirty="0"/>
          </a:p>
        </p:txBody>
      </p:sp>
      <p:pic>
        <p:nvPicPr>
          <p:cNvPr id="5" name="Picture 4">
            <a:extLst>
              <a:ext uri="{FF2B5EF4-FFF2-40B4-BE49-F238E27FC236}">
                <a16:creationId xmlns:a16="http://schemas.microsoft.com/office/drawing/2014/main" id="{F17AADC4-68BD-6AC8-2EBE-812EF59A072D}"/>
              </a:ext>
            </a:extLst>
          </p:cNvPr>
          <p:cNvPicPr>
            <a:picLocks noChangeAspect="1"/>
          </p:cNvPicPr>
          <p:nvPr/>
        </p:nvPicPr>
        <p:blipFill>
          <a:blip r:embed="rId3"/>
          <a:stretch>
            <a:fillRect/>
          </a:stretch>
        </p:blipFill>
        <p:spPr>
          <a:xfrm>
            <a:off x="2522757" y="963099"/>
            <a:ext cx="5835256" cy="4931801"/>
          </a:xfrm>
          <a:prstGeom prst="rect">
            <a:avLst/>
          </a:prstGeom>
        </p:spPr>
      </p:pic>
    </p:spTree>
    <p:extLst>
      <p:ext uri="{BB962C8B-B14F-4D97-AF65-F5344CB8AC3E}">
        <p14:creationId xmlns:p14="http://schemas.microsoft.com/office/powerpoint/2010/main" val="1026025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4701F5C-A251-7D41-B722-5DB282B5A85B}"/>
              </a:ext>
            </a:extLst>
          </p:cNvPr>
          <p:cNvSpPr>
            <a:spLocks noGrp="1"/>
          </p:cNvSpPr>
          <p:nvPr>
            <p:ph type="body" sz="quarter" idx="13"/>
          </p:nvPr>
        </p:nvSpPr>
        <p:spPr>
          <a:xfrm>
            <a:off x="1088397" y="3252206"/>
            <a:ext cx="10126721" cy="561931"/>
          </a:xfrm>
        </p:spPr>
        <p:txBody>
          <a:bodyPr>
            <a:normAutofit fontScale="92500" lnSpcReduction="10000"/>
          </a:bodyPr>
          <a:lstStyle/>
          <a:p>
            <a:r>
              <a:rPr lang="es-MX" dirty="0"/>
              <a:t>GRACIAS</a:t>
            </a:r>
          </a:p>
          <a:p>
            <a:endParaRPr lang="es-MX" dirty="0"/>
          </a:p>
        </p:txBody>
      </p:sp>
      <p:pic>
        <p:nvPicPr>
          <p:cNvPr id="6" name="Imagen 5">
            <a:extLst>
              <a:ext uri="{FF2B5EF4-FFF2-40B4-BE49-F238E27FC236}">
                <a16:creationId xmlns:a16="http://schemas.microsoft.com/office/drawing/2014/main" id="{39D87B21-7DDC-2DD1-25DF-65936241CD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8361" y="5258242"/>
            <a:ext cx="7415277" cy="774465"/>
          </a:xfrm>
          <a:prstGeom prst="rect">
            <a:avLst/>
          </a:prstGeom>
        </p:spPr>
      </p:pic>
    </p:spTree>
    <p:extLst>
      <p:ext uri="{BB962C8B-B14F-4D97-AF65-F5344CB8AC3E}">
        <p14:creationId xmlns:p14="http://schemas.microsoft.com/office/powerpoint/2010/main" val="2115779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B4122881-C70B-C7AB-58F1-5144957B7CE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065910" y="336014"/>
            <a:ext cx="2739502" cy="749074"/>
          </a:xfrm>
          <a:prstGeom prst="rect">
            <a:avLst/>
          </a:prstGeom>
        </p:spPr>
      </p:pic>
      <p:sp>
        <p:nvSpPr>
          <p:cNvPr id="4" name="Título 3">
            <a:extLst>
              <a:ext uri="{FF2B5EF4-FFF2-40B4-BE49-F238E27FC236}">
                <a16:creationId xmlns:a16="http://schemas.microsoft.com/office/drawing/2014/main" id="{CF85DAD6-19F6-9287-BB35-E94E94179A7C}"/>
              </a:ext>
            </a:extLst>
          </p:cNvPr>
          <p:cNvSpPr>
            <a:spLocks noGrp="1"/>
          </p:cNvSpPr>
          <p:nvPr>
            <p:ph type="title"/>
          </p:nvPr>
        </p:nvSpPr>
        <p:spPr>
          <a:xfrm>
            <a:off x="380492" y="175169"/>
            <a:ext cx="9096017" cy="1325563"/>
          </a:xfrm>
        </p:spPr>
        <p:txBody>
          <a:bodyPr/>
          <a:lstStyle/>
          <a:p>
            <a:r>
              <a:rPr lang="es-MX" sz="3200" dirty="0" smtClean="0"/>
              <a:t>Generales</a:t>
            </a:r>
            <a:endParaRPr lang="es-MX" sz="3200" dirty="0"/>
          </a:p>
        </p:txBody>
      </p:sp>
      <p:graphicFrame>
        <p:nvGraphicFramePr>
          <p:cNvPr id="5" name="Tabla 4"/>
          <p:cNvGraphicFramePr>
            <a:graphicFrameLocks noGrp="1"/>
          </p:cNvGraphicFramePr>
          <p:nvPr/>
        </p:nvGraphicFramePr>
        <p:xfrm>
          <a:off x="-13290550" y="-13601700"/>
          <a:ext cx="10515598" cy="3925881"/>
        </p:xfrm>
        <a:graphic>
          <a:graphicData uri="http://schemas.openxmlformats.org/drawingml/2006/table">
            <a:tbl>
              <a:tblPr>
                <a:tableStyleId>{5C22544A-7EE6-4342-B048-85BDC9FD1C3A}</a:tableStyleId>
              </a:tblPr>
              <a:tblGrid>
                <a:gridCol w="111769">
                  <a:extLst>
                    <a:ext uri="{9D8B030D-6E8A-4147-A177-3AD203B41FA5}">
                      <a16:colId xmlns:a16="http://schemas.microsoft.com/office/drawing/2014/main" val="791255875"/>
                    </a:ext>
                  </a:extLst>
                </a:gridCol>
                <a:gridCol w="111769">
                  <a:extLst>
                    <a:ext uri="{9D8B030D-6E8A-4147-A177-3AD203B41FA5}">
                      <a16:colId xmlns:a16="http://schemas.microsoft.com/office/drawing/2014/main" val="3709671439"/>
                    </a:ext>
                  </a:extLst>
                </a:gridCol>
                <a:gridCol w="111769">
                  <a:extLst>
                    <a:ext uri="{9D8B030D-6E8A-4147-A177-3AD203B41FA5}">
                      <a16:colId xmlns:a16="http://schemas.microsoft.com/office/drawing/2014/main" val="1475135871"/>
                    </a:ext>
                  </a:extLst>
                </a:gridCol>
                <a:gridCol w="111769">
                  <a:extLst>
                    <a:ext uri="{9D8B030D-6E8A-4147-A177-3AD203B41FA5}">
                      <a16:colId xmlns:a16="http://schemas.microsoft.com/office/drawing/2014/main" val="2873930393"/>
                    </a:ext>
                  </a:extLst>
                </a:gridCol>
                <a:gridCol w="223538">
                  <a:extLst>
                    <a:ext uri="{9D8B030D-6E8A-4147-A177-3AD203B41FA5}">
                      <a16:colId xmlns:a16="http://schemas.microsoft.com/office/drawing/2014/main" val="3790257451"/>
                    </a:ext>
                  </a:extLst>
                </a:gridCol>
                <a:gridCol w="214224">
                  <a:extLst>
                    <a:ext uri="{9D8B030D-6E8A-4147-A177-3AD203B41FA5}">
                      <a16:colId xmlns:a16="http://schemas.microsoft.com/office/drawing/2014/main" val="1318180995"/>
                    </a:ext>
                  </a:extLst>
                </a:gridCol>
                <a:gridCol w="270108">
                  <a:extLst>
                    <a:ext uri="{9D8B030D-6E8A-4147-A177-3AD203B41FA5}">
                      <a16:colId xmlns:a16="http://schemas.microsoft.com/office/drawing/2014/main" val="2441343483"/>
                    </a:ext>
                  </a:extLst>
                </a:gridCol>
                <a:gridCol w="242166">
                  <a:extLst>
                    <a:ext uri="{9D8B030D-6E8A-4147-A177-3AD203B41FA5}">
                      <a16:colId xmlns:a16="http://schemas.microsoft.com/office/drawing/2014/main" val="743579952"/>
                    </a:ext>
                  </a:extLst>
                </a:gridCol>
                <a:gridCol w="270108">
                  <a:extLst>
                    <a:ext uri="{9D8B030D-6E8A-4147-A177-3AD203B41FA5}">
                      <a16:colId xmlns:a16="http://schemas.microsoft.com/office/drawing/2014/main" val="2367430644"/>
                    </a:ext>
                  </a:extLst>
                </a:gridCol>
                <a:gridCol w="223538">
                  <a:extLst>
                    <a:ext uri="{9D8B030D-6E8A-4147-A177-3AD203B41FA5}">
                      <a16:colId xmlns:a16="http://schemas.microsoft.com/office/drawing/2014/main" val="898496892"/>
                    </a:ext>
                  </a:extLst>
                </a:gridCol>
                <a:gridCol w="204910">
                  <a:extLst>
                    <a:ext uri="{9D8B030D-6E8A-4147-A177-3AD203B41FA5}">
                      <a16:colId xmlns:a16="http://schemas.microsoft.com/office/drawing/2014/main" val="529864083"/>
                    </a:ext>
                  </a:extLst>
                </a:gridCol>
                <a:gridCol w="260794">
                  <a:extLst>
                    <a:ext uri="{9D8B030D-6E8A-4147-A177-3AD203B41FA5}">
                      <a16:colId xmlns:a16="http://schemas.microsoft.com/office/drawing/2014/main" val="1940014245"/>
                    </a:ext>
                  </a:extLst>
                </a:gridCol>
                <a:gridCol w="214224">
                  <a:extLst>
                    <a:ext uri="{9D8B030D-6E8A-4147-A177-3AD203B41FA5}">
                      <a16:colId xmlns:a16="http://schemas.microsoft.com/office/drawing/2014/main" val="2282995648"/>
                    </a:ext>
                  </a:extLst>
                </a:gridCol>
                <a:gridCol w="242166">
                  <a:extLst>
                    <a:ext uri="{9D8B030D-6E8A-4147-A177-3AD203B41FA5}">
                      <a16:colId xmlns:a16="http://schemas.microsoft.com/office/drawing/2014/main" val="3410765564"/>
                    </a:ext>
                  </a:extLst>
                </a:gridCol>
                <a:gridCol w="270108">
                  <a:extLst>
                    <a:ext uri="{9D8B030D-6E8A-4147-A177-3AD203B41FA5}">
                      <a16:colId xmlns:a16="http://schemas.microsoft.com/office/drawing/2014/main" val="1285362883"/>
                    </a:ext>
                  </a:extLst>
                </a:gridCol>
                <a:gridCol w="204910">
                  <a:extLst>
                    <a:ext uri="{9D8B030D-6E8A-4147-A177-3AD203B41FA5}">
                      <a16:colId xmlns:a16="http://schemas.microsoft.com/office/drawing/2014/main" val="3152054009"/>
                    </a:ext>
                  </a:extLst>
                </a:gridCol>
                <a:gridCol w="689242">
                  <a:extLst>
                    <a:ext uri="{9D8B030D-6E8A-4147-A177-3AD203B41FA5}">
                      <a16:colId xmlns:a16="http://schemas.microsoft.com/office/drawing/2014/main" val="3991384180"/>
                    </a:ext>
                  </a:extLst>
                </a:gridCol>
                <a:gridCol w="3185416">
                  <a:extLst>
                    <a:ext uri="{9D8B030D-6E8A-4147-A177-3AD203B41FA5}">
                      <a16:colId xmlns:a16="http://schemas.microsoft.com/office/drawing/2014/main" val="569034848"/>
                    </a:ext>
                  </a:extLst>
                </a:gridCol>
                <a:gridCol w="558845">
                  <a:extLst>
                    <a:ext uri="{9D8B030D-6E8A-4147-A177-3AD203B41FA5}">
                      <a16:colId xmlns:a16="http://schemas.microsoft.com/office/drawing/2014/main" val="3650441597"/>
                    </a:ext>
                  </a:extLst>
                </a:gridCol>
                <a:gridCol w="558845">
                  <a:extLst>
                    <a:ext uri="{9D8B030D-6E8A-4147-A177-3AD203B41FA5}">
                      <a16:colId xmlns:a16="http://schemas.microsoft.com/office/drawing/2014/main" val="3540629697"/>
                    </a:ext>
                  </a:extLst>
                </a:gridCol>
                <a:gridCol w="558845">
                  <a:extLst>
                    <a:ext uri="{9D8B030D-6E8A-4147-A177-3AD203B41FA5}">
                      <a16:colId xmlns:a16="http://schemas.microsoft.com/office/drawing/2014/main" val="1373069227"/>
                    </a:ext>
                  </a:extLst>
                </a:gridCol>
                <a:gridCol w="558845">
                  <a:extLst>
                    <a:ext uri="{9D8B030D-6E8A-4147-A177-3AD203B41FA5}">
                      <a16:colId xmlns:a16="http://schemas.microsoft.com/office/drawing/2014/main" val="1663991780"/>
                    </a:ext>
                  </a:extLst>
                </a:gridCol>
                <a:gridCol w="558845">
                  <a:extLst>
                    <a:ext uri="{9D8B030D-6E8A-4147-A177-3AD203B41FA5}">
                      <a16:colId xmlns:a16="http://schemas.microsoft.com/office/drawing/2014/main" val="546187897"/>
                    </a:ext>
                  </a:extLst>
                </a:gridCol>
                <a:gridCol w="558845">
                  <a:extLst>
                    <a:ext uri="{9D8B030D-6E8A-4147-A177-3AD203B41FA5}">
                      <a16:colId xmlns:a16="http://schemas.microsoft.com/office/drawing/2014/main" val="913460678"/>
                    </a:ext>
                  </a:extLst>
                </a:gridCol>
              </a:tblGrid>
              <a:tr h="139711">
                <a:tc>
                  <a:txBody>
                    <a:bodyPr/>
                    <a:lstStyle/>
                    <a:p>
                      <a:pPr algn="ctr" fontAlgn="ct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MX" sz="800" u="none" strike="noStrike">
                          <a:effectLst/>
                        </a:rPr>
                        <a:t>ENE</a:t>
                      </a:r>
                      <a:endParaRPr lang="es-MX" sz="8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MX" sz="800" u="none" strike="noStrike">
                          <a:effectLst/>
                        </a:rPr>
                        <a:t>FEB</a:t>
                      </a:r>
                      <a:endParaRPr lang="es-MX" sz="8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MX" sz="800" u="none" strike="noStrike">
                          <a:effectLst/>
                        </a:rPr>
                        <a:t>MAR</a:t>
                      </a:r>
                      <a:endParaRPr lang="es-MX" sz="8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MX" sz="800" u="none" strike="noStrike">
                          <a:effectLst/>
                        </a:rPr>
                        <a:t>ABR</a:t>
                      </a:r>
                      <a:endParaRPr lang="es-MX" sz="8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MX" sz="800" u="none" strike="noStrike">
                          <a:effectLst/>
                        </a:rPr>
                        <a:t>MAY</a:t>
                      </a:r>
                      <a:endParaRPr lang="es-MX" sz="8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MX" sz="800" u="none" strike="noStrike">
                          <a:effectLst/>
                        </a:rPr>
                        <a:t>JUN</a:t>
                      </a:r>
                      <a:endParaRPr lang="es-MX" sz="8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MX" sz="800" u="none" strike="noStrike">
                          <a:effectLst/>
                        </a:rPr>
                        <a:t>JUL</a:t>
                      </a:r>
                      <a:endParaRPr lang="es-MX" sz="8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MX" sz="800" u="none" strike="noStrike">
                          <a:effectLst/>
                        </a:rPr>
                        <a:t>AGO</a:t>
                      </a:r>
                      <a:endParaRPr lang="es-MX" sz="8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MX" sz="800" u="none" strike="noStrike">
                          <a:effectLst/>
                        </a:rPr>
                        <a:t>SEP</a:t>
                      </a:r>
                      <a:endParaRPr lang="es-MX" sz="8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MX" sz="800" u="none" strike="noStrike">
                          <a:effectLst/>
                        </a:rPr>
                        <a:t>OCT</a:t>
                      </a:r>
                      <a:endParaRPr lang="es-MX" sz="8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MX" sz="800" u="none" strike="noStrike">
                          <a:effectLst/>
                        </a:rPr>
                        <a:t>NOV</a:t>
                      </a:r>
                      <a:endParaRPr lang="es-MX" sz="8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s-MX" sz="800" u="none" strike="noStrike">
                          <a:effectLst/>
                        </a:rPr>
                        <a:t>DIC</a:t>
                      </a:r>
                      <a:endParaRPr lang="es-MX" sz="800" b="1" i="0" u="none" strike="noStrike">
                        <a:solidFill>
                          <a:srgbClr val="000000"/>
                        </a:solidFill>
                        <a:effectLst/>
                        <a:latin typeface="Calibri" panose="020F0502020204030204" pitchFamily="34" charset="0"/>
                      </a:endParaRPr>
                    </a:p>
                  </a:txBody>
                  <a:tcPr marL="0" marR="0" marT="0" marB="0" anchor="ctr"/>
                </a:tc>
                <a:tc rowSpan="2">
                  <a:txBody>
                    <a:bodyPr/>
                    <a:lstStyle/>
                    <a:p>
                      <a:pPr algn="ctr" fontAlgn="ctr"/>
                      <a:r>
                        <a:rPr lang="es-MX" sz="800" u="none" strike="noStrike">
                          <a:effectLst/>
                        </a:rPr>
                        <a:t>TOTAL ANUAL</a:t>
                      </a:r>
                      <a:endParaRPr lang="es-MX" sz="800" b="1" i="0" u="none" strike="noStrike">
                        <a:solidFill>
                          <a:srgbClr val="000000"/>
                        </a:solidFill>
                        <a:effectLst/>
                        <a:latin typeface="Calibri" panose="020F0502020204030204" pitchFamily="34" charset="0"/>
                      </a:endParaRPr>
                    </a:p>
                  </a:txBody>
                  <a:tcPr marL="0" marR="0" marT="0" marB="0" anchor="ctr"/>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558896795"/>
                  </a:ext>
                </a:extLst>
              </a:tr>
              <a:tr h="139711">
                <a:tc>
                  <a:txBody>
                    <a:bodyPr/>
                    <a:lstStyle/>
                    <a:p>
                      <a:pPr algn="ctr" fontAlgn="ct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vMerge="1">
                  <a:txBody>
                    <a:bodyPr/>
                    <a:lstStyle/>
                    <a:p>
                      <a:endParaRPr lang="es-MX"/>
                    </a:p>
                  </a:txBody>
                  <a:tcPr/>
                </a:tc>
                <a:tc>
                  <a:txBody>
                    <a:bodyPr/>
                    <a:lstStyle/>
                    <a:p>
                      <a:pPr algn="ctr"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476135171"/>
                  </a:ext>
                </a:extLst>
              </a:tr>
              <a:tr h="391191">
                <a:tc gridSpan="4">
                  <a:txBody>
                    <a:bodyPr/>
                    <a:lstStyle/>
                    <a:p>
                      <a:pPr algn="l" fontAlgn="b"/>
                      <a:r>
                        <a:rPr lang="es-MX" sz="800" u="none" strike="noStrike">
                          <a:effectLst/>
                        </a:rPr>
                        <a:t>TOTAL PROGRAMADO</a:t>
                      </a:r>
                      <a:endParaRPr lang="es-MX" sz="800" b="0" i="0" u="none" strike="noStrike">
                        <a:solidFill>
                          <a:srgbClr val="000000"/>
                        </a:solidFill>
                        <a:effectLst/>
                        <a:latin typeface="Calibri" panose="020F0502020204030204" pitchFamily="34" charset="0"/>
                      </a:endParaRPr>
                    </a:p>
                  </a:txBody>
                  <a:tcPr marL="0" marR="0" marT="0" marB="0" anchor="b"/>
                </a:tc>
                <a:tc hMerge="1">
                  <a:txBody>
                    <a:bodyPr/>
                    <a:lstStyle/>
                    <a:p>
                      <a:endParaRPr lang="es-MX"/>
                    </a:p>
                  </a:txBody>
                  <a:tcPr/>
                </a:tc>
                <a:tc hMerge="1">
                  <a:txBody>
                    <a:bodyPr/>
                    <a:lstStyle/>
                    <a:p>
                      <a:endParaRPr lang="es-MX"/>
                    </a:p>
                  </a:txBody>
                  <a:tcPr/>
                </a:tc>
                <a:tc hMerge="1">
                  <a:txBody>
                    <a:bodyPr/>
                    <a:lstStyle/>
                    <a:p>
                      <a:endParaRPr lang="es-MX"/>
                    </a:p>
                  </a:txBody>
                  <a:tcPr/>
                </a:tc>
                <a:tc>
                  <a:txBody>
                    <a:bodyPr/>
                    <a:lstStyle/>
                    <a:p>
                      <a:pPr algn="r" fontAlgn="ctr"/>
                      <a:r>
                        <a:rPr lang="es-MX" sz="800" u="none" strike="noStrike">
                          <a:effectLst/>
                        </a:rPr>
                        <a:t>17</a:t>
                      </a: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es-MX" sz="800" u="none" strike="noStrike">
                          <a:effectLst/>
                        </a:rPr>
                        <a:t>19</a:t>
                      </a: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es-MX" sz="800" u="none" strike="noStrike">
                          <a:effectLst/>
                        </a:rPr>
                        <a:t>18</a:t>
                      </a: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es-MX" sz="800" u="none" strike="noStrike">
                          <a:effectLst/>
                        </a:rPr>
                        <a:t>10</a:t>
                      </a: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es-MX" sz="800" u="none" strike="noStrike">
                          <a:effectLst/>
                        </a:rPr>
                        <a:t>10</a:t>
                      </a: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es-MX" sz="800" u="none" strike="noStrike">
                          <a:effectLst/>
                        </a:rPr>
                        <a:t>1</a:t>
                      </a: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es-MX" sz="800" u="none" strike="noStrike">
                          <a:effectLst/>
                        </a:rPr>
                        <a:t>3</a:t>
                      </a: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es-MX" sz="800" u="none" strike="noStrike">
                          <a:effectLst/>
                        </a:rPr>
                        <a:t>9</a:t>
                      </a: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es-MX" sz="800" u="none" strike="noStrike">
                          <a:effectLst/>
                        </a:rPr>
                        <a:t>11</a:t>
                      </a: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es-MX" sz="800" u="none" strike="noStrike">
                          <a:effectLst/>
                        </a:rPr>
                        <a:t>18</a:t>
                      </a: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es-MX" sz="800" u="none" strike="noStrike">
                          <a:effectLst/>
                        </a:rPr>
                        <a:t>22</a:t>
                      </a: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es-MX" sz="800" u="none" strike="noStrike">
                          <a:effectLst/>
                        </a:rPr>
                        <a:t>10</a:t>
                      </a: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es-MX" sz="800" u="none" strike="noStrike">
                          <a:effectLst/>
                        </a:rPr>
                        <a:t>148</a:t>
                      </a: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404883438"/>
                  </a:ext>
                </a:extLst>
              </a:tr>
              <a:tr h="384206">
                <a:tc gridSpan="4">
                  <a:txBody>
                    <a:bodyPr/>
                    <a:lstStyle/>
                    <a:p>
                      <a:pPr algn="l" fontAlgn="ctr"/>
                      <a:r>
                        <a:rPr lang="es-MX" sz="800" u="none" strike="noStrike">
                          <a:effectLst/>
                        </a:rPr>
                        <a:t>TOTAL REAL</a:t>
                      </a:r>
                      <a:endParaRPr lang="es-MX" sz="800" b="0" i="0" u="none" strike="noStrike">
                        <a:solidFill>
                          <a:srgbClr val="000000"/>
                        </a:solidFill>
                        <a:effectLst/>
                        <a:latin typeface="Calibri" panose="020F0502020204030204" pitchFamily="34" charset="0"/>
                      </a:endParaRPr>
                    </a:p>
                  </a:txBody>
                  <a:tcPr marL="0" marR="0" marT="0" marB="0" anchor="ctr"/>
                </a:tc>
                <a:tc hMerge="1">
                  <a:txBody>
                    <a:bodyPr/>
                    <a:lstStyle/>
                    <a:p>
                      <a:endParaRPr lang="es-MX"/>
                    </a:p>
                  </a:txBody>
                  <a:tcPr/>
                </a:tc>
                <a:tc hMerge="1">
                  <a:txBody>
                    <a:bodyPr/>
                    <a:lstStyle/>
                    <a:p>
                      <a:endParaRPr lang="es-MX"/>
                    </a:p>
                  </a:txBody>
                  <a:tcPr/>
                </a:tc>
                <a:tc hMerge="1">
                  <a:txBody>
                    <a:bodyPr/>
                    <a:lstStyle/>
                    <a:p>
                      <a:endParaRPr lang="es-MX"/>
                    </a:p>
                  </a:txBody>
                  <a:tcPr/>
                </a:tc>
                <a:tc>
                  <a:txBody>
                    <a:bodyPr/>
                    <a:lstStyle/>
                    <a:p>
                      <a:pPr algn="r" fontAlgn="ctr"/>
                      <a:r>
                        <a:rPr lang="es-MX" sz="800" u="none" strike="noStrike">
                          <a:effectLst/>
                        </a:rPr>
                        <a:t>6</a:t>
                      </a: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es-MX" sz="800" u="none" strike="noStrike">
                          <a:effectLst/>
                        </a:rPr>
                        <a:t>4</a:t>
                      </a: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es-MX" sz="800" u="none" strike="noStrike">
                          <a:effectLst/>
                        </a:rPr>
                        <a:t>7</a:t>
                      </a: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es-MX" sz="800" u="none" strike="noStrike">
                          <a:effectLst/>
                        </a:rPr>
                        <a:t>2</a:t>
                      </a: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es-MX" sz="800" u="none" strike="noStrike">
                          <a:effectLst/>
                        </a:rPr>
                        <a:t>4</a:t>
                      </a: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es-MX" sz="800" u="none" strike="noStrike">
                          <a:effectLst/>
                        </a:rPr>
                        <a:t>0</a:t>
                      </a: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es-MX" sz="800" u="none" strike="noStrike">
                          <a:effectLst/>
                        </a:rPr>
                        <a:t>0</a:t>
                      </a: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es-MX" sz="800" u="none" strike="noStrike">
                          <a:effectLst/>
                        </a:rPr>
                        <a:t>0</a:t>
                      </a: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es-MX" sz="800" u="none" strike="noStrike">
                          <a:effectLst/>
                        </a:rPr>
                        <a:t>1</a:t>
                      </a: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es-MX" sz="800" u="none" strike="noStrike">
                          <a:effectLst/>
                        </a:rPr>
                        <a:t>0</a:t>
                      </a: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es-MX" sz="800" u="none" strike="noStrike">
                          <a:effectLst/>
                        </a:rPr>
                        <a:t>0</a:t>
                      </a: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es-MX" sz="800" u="none" strike="noStrike">
                          <a:effectLst/>
                        </a:rPr>
                        <a:t>0</a:t>
                      </a: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es-MX" sz="800" u="none" strike="noStrike">
                          <a:effectLst/>
                        </a:rPr>
                        <a:t>24</a:t>
                      </a:r>
                      <a:endParaRPr lang="es-MX" sz="800" b="0" i="0" u="none" strike="noStrike">
                        <a:solidFill>
                          <a:srgbClr val="000000"/>
                        </a:solidFill>
                        <a:effectLst/>
                        <a:latin typeface="Calibri" panose="020F0502020204030204" pitchFamily="34" charset="0"/>
                      </a:endParaRPr>
                    </a:p>
                  </a:txBody>
                  <a:tcPr marL="0" marR="0" marT="0" marB="0" anchor="ctr"/>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325522786"/>
                  </a:ext>
                </a:extLst>
              </a:tr>
              <a:tr h="139711">
                <a:tc gridSpan="4">
                  <a:txBody>
                    <a:bodyPr/>
                    <a:lstStyle/>
                    <a:p>
                      <a:pPr algn="l" fontAlgn="ctr"/>
                      <a:r>
                        <a:rPr lang="es-MX" sz="800" u="none" strike="noStrike">
                          <a:effectLst/>
                        </a:rPr>
                        <a:t>DIF</a:t>
                      </a:r>
                      <a:endParaRPr lang="es-MX" sz="800" b="0" i="0" u="none" strike="noStrike">
                        <a:solidFill>
                          <a:srgbClr val="000000"/>
                        </a:solidFill>
                        <a:effectLst/>
                        <a:latin typeface="Calibri" panose="020F0502020204030204" pitchFamily="34" charset="0"/>
                      </a:endParaRPr>
                    </a:p>
                  </a:txBody>
                  <a:tcPr marL="0" marR="0" marT="0" marB="0" anchor="ctr"/>
                </a:tc>
                <a:tc hMerge="1">
                  <a:txBody>
                    <a:bodyPr/>
                    <a:lstStyle/>
                    <a:p>
                      <a:endParaRPr lang="es-MX"/>
                    </a:p>
                  </a:txBody>
                  <a:tcPr/>
                </a:tc>
                <a:tc hMerge="1">
                  <a:txBody>
                    <a:bodyPr/>
                    <a:lstStyle/>
                    <a:p>
                      <a:endParaRPr lang="es-MX"/>
                    </a:p>
                  </a:txBody>
                  <a:tcPr/>
                </a:tc>
                <a:tc hMerge="1">
                  <a:txBody>
                    <a:bodyPr/>
                    <a:lstStyle/>
                    <a:p>
                      <a:endParaRPr lang="es-MX"/>
                    </a:p>
                  </a:txBody>
                  <a:tcPr/>
                </a:tc>
                <a:tc>
                  <a:txBody>
                    <a:bodyPr/>
                    <a:lstStyle/>
                    <a:p>
                      <a:pPr algn="r" fontAlgn="b"/>
                      <a:r>
                        <a:rPr lang="es-MX" sz="800" u="none" strike="noStrike">
                          <a:effectLst/>
                        </a:rPr>
                        <a:t>-11</a:t>
                      </a:r>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s-MX" sz="800" u="none" strike="noStrike">
                          <a:effectLst/>
                        </a:rPr>
                        <a:t>-15</a:t>
                      </a:r>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s-MX" sz="800" u="none" strike="noStrike">
                          <a:effectLst/>
                        </a:rPr>
                        <a:t>-11</a:t>
                      </a:r>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s-MX" sz="800" u="none" strike="noStrike">
                          <a:effectLst/>
                        </a:rPr>
                        <a:t>-8</a:t>
                      </a:r>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s-MX" sz="800" u="none" strike="noStrike">
                          <a:effectLst/>
                        </a:rPr>
                        <a:t>-6</a:t>
                      </a:r>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s-MX" sz="800" u="none" strike="noStrike">
                          <a:effectLst/>
                        </a:rPr>
                        <a:t>-1</a:t>
                      </a:r>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s-MX" sz="800" u="none" strike="noStrike">
                          <a:effectLst/>
                        </a:rPr>
                        <a:t>-3</a:t>
                      </a:r>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s-MX" sz="800" u="none" strike="noStrike">
                          <a:effectLst/>
                        </a:rPr>
                        <a:t>-9</a:t>
                      </a:r>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s-MX" sz="800" u="none" strike="noStrike">
                          <a:effectLst/>
                        </a:rPr>
                        <a:t>-10</a:t>
                      </a:r>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s-MX" sz="800" u="none" strike="noStrike">
                          <a:effectLst/>
                        </a:rPr>
                        <a:t>-18</a:t>
                      </a:r>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s-MX" sz="800" u="none" strike="noStrike">
                          <a:effectLst/>
                        </a:rPr>
                        <a:t>-22</a:t>
                      </a:r>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s-MX" sz="800" u="none" strike="noStrike">
                          <a:effectLst/>
                        </a:rPr>
                        <a:t>-10</a:t>
                      </a:r>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s-MX" sz="800" u="none" strike="noStrike">
                          <a:effectLst/>
                        </a:rPr>
                        <a:t>-124</a:t>
                      </a:r>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925741405"/>
                  </a:ext>
                </a:extLst>
              </a:tr>
              <a:tr h="139711">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52080654"/>
                  </a:ext>
                </a:extLst>
              </a:tr>
              <a:tr h="139711">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492833552"/>
                  </a:ext>
                </a:extLst>
              </a:tr>
              <a:tr h="139711">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981079557"/>
                  </a:ext>
                </a:extLst>
              </a:tr>
              <a:tr h="146697">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883977615"/>
                  </a:ext>
                </a:extLst>
              </a:tr>
              <a:tr h="139711">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488617718"/>
                  </a:ext>
                </a:extLst>
              </a:tr>
              <a:tr h="174639">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64583549"/>
                  </a:ext>
                </a:extLst>
              </a:tr>
              <a:tr h="174639">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880100538"/>
                  </a:ext>
                </a:extLst>
              </a:tr>
              <a:tr h="139711">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490006459"/>
                  </a:ext>
                </a:extLst>
              </a:tr>
              <a:tr h="139711">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927808413"/>
                  </a:ext>
                </a:extLst>
              </a:tr>
              <a:tr h="139711">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45265740"/>
                  </a:ext>
                </a:extLst>
              </a:tr>
              <a:tr h="139711">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0282459"/>
                  </a:ext>
                </a:extLst>
              </a:tr>
              <a:tr h="139711">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804169497"/>
                  </a:ext>
                </a:extLst>
              </a:tr>
              <a:tr h="139711">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02141342"/>
                  </a:ext>
                </a:extLst>
              </a:tr>
              <a:tr h="139711">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838902343"/>
                  </a:ext>
                </a:extLst>
              </a:tr>
              <a:tr h="139711">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657174226"/>
                  </a:ext>
                </a:extLst>
              </a:tr>
              <a:tr h="139711">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88015724"/>
                  </a:ext>
                </a:extLst>
              </a:tr>
              <a:tr h="139711">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984800057"/>
                  </a:ext>
                </a:extLst>
              </a:tr>
              <a:tr h="139711">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59703243"/>
                  </a:ext>
                </a:extLst>
              </a:tr>
              <a:tr h="139711">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s-MX" sz="8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27032485"/>
                  </a:ext>
                </a:extLst>
              </a:tr>
            </a:tbl>
          </a:graphicData>
        </a:graphic>
      </p:graphicFrame>
      <p:graphicFrame>
        <p:nvGraphicFramePr>
          <p:cNvPr id="9" name="Gráfico 8"/>
          <p:cNvGraphicFramePr/>
          <p:nvPr/>
        </p:nvGraphicFramePr>
        <p:xfrm>
          <a:off x="17635538" y="15557500"/>
          <a:ext cx="7848600" cy="4902200"/>
        </p:xfrm>
        <a:graphic>
          <a:graphicData uri="http://schemas.openxmlformats.org/drawingml/2006/chart">
            <c:chart xmlns:c="http://schemas.openxmlformats.org/drawingml/2006/chart" xmlns:r="http://schemas.openxmlformats.org/officeDocument/2006/relationships" r:id="rId3"/>
          </a:graphicData>
        </a:graphic>
      </p:graphicFrame>
      <p:sp>
        <p:nvSpPr>
          <p:cNvPr id="10" name="CuadroTexto 9"/>
          <p:cNvSpPr txBox="1"/>
          <p:nvPr/>
        </p:nvSpPr>
        <p:spPr>
          <a:xfrm>
            <a:off x="937279" y="837950"/>
            <a:ext cx="10033348" cy="5047536"/>
          </a:xfrm>
          <a:prstGeom prst="rect">
            <a:avLst/>
          </a:prstGeom>
          <a:noFill/>
        </p:spPr>
        <p:txBody>
          <a:bodyPr wrap="square" rtlCol="0">
            <a:spAutoFit/>
          </a:bodyPr>
          <a:lstStyle/>
          <a:p>
            <a:r>
              <a:rPr lang="es-MX" sz="1600" b="1" dirty="0" smtClean="0">
                <a:solidFill>
                  <a:srgbClr val="404040"/>
                </a:solidFill>
                <a:latin typeface="Montserrat" panose="00000500000000000000" pitchFamily="2" charset="0"/>
              </a:rPr>
              <a:t>Objetivo:</a:t>
            </a:r>
          </a:p>
          <a:p>
            <a:endParaRPr lang="es-MX" sz="1600" dirty="0">
              <a:solidFill>
                <a:srgbClr val="404040"/>
              </a:solidFill>
              <a:latin typeface="Montserrat" panose="00000500000000000000" pitchFamily="2" charset="0"/>
            </a:endParaRPr>
          </a:p>
          <a:p>
            <a:r>
              <a:rPr lang="es-MX" sz="1600" dirty="0">
                <a:solidFill>
                  <a:srgbClr val="404040"/>
                </a:solidFill>
                <a:latin typeface="Montserrat" panose="00000500000000000000" pitchFamily="2" charset="0"/>
              </a:rPr>
              <a:t>Optimizar la información que se desprende del programa de mantenimiento preventivo a los sistemas de seguridad electrónica que se realiza a los equipos instalados en la red de sucursales y áreas estratégicas del organismo, utilizando para ello la intranet de Financiera para el Bienestar, para la carga y descarga de la información que contiene el formato denominado “Bitácora de Mantenimiento Preventivo”, consolidando así en una base de datos centralizada.</a:t>
            </a:r>
          </a:p>
          <a:p>
            <a:endParaRPr lang="es-MX" sz="1600" dirty="0">
              <a:solidFill>
                <a:srgbClr val="404040"/>
              </a:solidFill>
              <a:latin typeface="Montserrat" panose="00000500000000000000" pitchFamily="2" charset="0"/>
            </a:endParaRPr>
          </a:p>
          <a:p>
            <a:r>
              <a:rPr lang="es-MX" sz="1600" b="1" dirty="0">
                <a:solidFill>
                  <a:srgbClr val="404040"/>
                </a:solidFill>
                <a:latin typeface="Montserrat" panose="00000500000000000000" pitchFamily="2" charset="0"/>
              </a:rPr>
              <a:t>Alcance:</a:t>
            </a:r>
          </a:p>
          <a:p>
            <a:r>
              <a:rPr lang="es-MX" sz="1600" dirty="0">
                <a:solidFill>
                  <a:srgbClr val="404040"/>
                </a:solidFill>
                <a:latin typeface="Montserrat" panose="00000500000000000000" pitchFamily="2" charset="0"/>
              </a:rPr>
              <a:t>Que las áreas técnicas puedan realizar el llenado de los datos que tienen los equipos de seguridad electrónica (Serie e Inventario), en tiempo real, desde las sucursales telegráficas, a través de una pagina web, misma que permita almacenar la información capturada en una base de datos que se pueda consultar desde la coordinación de mantenimiento técnico dependiente de la Gerencia de Monitoreo y </a:t>
            </a:r>
            <a:r>
              <a:rPr lang="es-MX" sz="1600" dirty="0" err="1">
                <a:solidFill>
                  <a:srgbClr val="404040"/>
                </a:solidFill>
                <a:latin typeface="Montserrat" panose="00000500000000000000" pitchFamily="2" charset="0"/>
              </a:rPr>
              <a:t>Videovigilancia</a:t>
            </a:r>
            <a:r>
              <a:rPr lang="es-MX" sz="1600" dirty="0">
                <a:solidFill>
                  <a:srgbClr val="404040"/>
                </a:solidFill>
                <a:latin typeface="Montserrat" panose="00000500000000000000" pitchFamily="2" charset="0"/>
              </a:rPr>
              <a:t>.</a:t>
            </a:r>
          </a:p>
          <a:p>
            <a:endParaRPr lang="es-MX" sz="1600" dirty="0">
              <a:solidFill>
                <a:srgbClr val="404040"/>
              </a:solidFill>
              <a:latin typeface="Montserrat" panose="00000500000000000000" pitchFamily="2" charset="0"/>
            </a:endParaRPr>
          </a:p>
          <a:p>
            <a:r>
              <a:rPr lang="es-MX" sz="1600" b="1" dirty="0">
                <a:solidFill>
                  <a:srgbClr val="404040"/>
                </a:solidFill>
                <a:latin typeface="Montserrat" panose="00000500000000000000" pitchFamily="2" charset="0"/>
              </a:rPr>
              <a:t>Beneficios:</a:t>
            </a:r>
          </a:p>
          <a:p>
            <a:r>
              <a:rPr lang="es-MX" sz="1600" dirty="0">
                <a:solidFill>
                  <a:srgbClr val="404040"/>
                </a:solidFill>
                <a:latin typeface="Montserrat" panose="00000500000000000000" pitchFamily="2" charset="0"/>
              </a:rPr>
              <a:t>Se contara con una base de datos actualizada en tiempo real, reduciendo tiempos de validación y captura de la información tanto para las áreas técnicas de cada Gerencia Estatal, así como para la coordinación de mantenimiento técnico de la Gerencia de Monitoreo y </a:t>
            </a:r>
            <a:r>
              <a:rPr lang="es-MX" sz="1600" dirty="0" err="1">
                <a:solidFill>
                  <a:srgbClr val="404040"/>
                </a:solidFill>
                <a:latin typeface="Montserrat" panose="00000500000000000000" pitchFamily="2" charset="0"/>
              </a:rPr>
              <a:t>Videovigilancia</a:t>
            </a:r>
            <a:r>
              <a:rPr lang="es-MX" sz="1600" dirty="0">
                <a:solidFill>
                  <a:srgbClr val="404040"/>
                </a:solidFill>
                <a:latin typeface="Montserrat" panose="00000500000000000000" pitchFamily="2" charset="0"/>
              </a:rPr>
              <a:t>.</a:t>
            </a:r>
          </a:p>
          <a:p>
            <a:endParaRPr lang="es-MX" dirty="0"/>
          </a:p>
        </p:txBody>
      </p:sp>
    </p:spTree>
    <p:extLst>
      <p:ext uri="{BB962C8B-B14F-4D97-AF65-F5344CB8AC3E}">
        <p14:creationId xmlns:p14="http://schemas.microsoft.com/office/powerpoint/2010/main" val="1179815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B4122881-C70B-C7AB-58F1-5144957B7CE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065910" y="336014"/>
            <a:ext cx="2739502" cy="749074"/>
          </a:xfrm>
          <a:prstGeom prst="rect">
            <a:avLst/>
          </a:prstGeom>
        </p:spPr>
      </p:pic>
      <p:sp>
        <p:nvSpPr>
          <p:cNvPr id="4" name="Título 3">
            <a:extLst>
              <a:ext uri="{FF2B5EF4-FFF2-40B4-BE49-F238E27FC236}">
                <a16:creationId xmlns:a16="http://schemas.microsoft.com/office/drawing/2014/main" id="{CF85DAD6-19F6-9287-BB35-E94E94179A7C}"/>
              </a:ext>
            </a:extLst>
          </p:cNvPr>
          <p:cNvSpPr>
            <a:spLocks noGrp="1"/>
          </p:cNvSpPr>
          <p:nvPr>
            <p:ph type="title"/>
          </p:nvPr>
        </p:nvSpPr>
        <p:spPr>
          <a:xfrm>
            <a:off x="380492" y="175169"/>
            <a:ext cx="9096017" cy="1325563"/>
          </a:xfrm>
        </p:spPr>
        <p:txBody>
          <a:bodyPr/>
          <a:lstStyle/>
          <a:p>
            <a:r>
              <a:rPr lang="es-MX" sz="3200" dirty="0" smtClean="0"/>
              <a:t>Presentación de la Pagina y su funcionamiento:</a:t>
            </a:r>
            <a:endParaRPr lang="es-MX" sz="3200" dirty="0"/>
          </a:p>
        </p:txBody>
      </p:sp>
      <p:pic>
        <p:nvPicPr>
          <p:cNvPr id="5" name="Picture 5">
            <a:extLst>
              <a:ext uri="{FF2B5EF4-FFF2-40B4-BE49-F238E27FC236}">
                <a16:creationId xmlns:a16="http://schemas.microsoft.com/office/drawing/2014/main" id="{A2EDF821-F014-0281-76AF-4647BB141881}"/>
              </a:ext>
            </a:extLst>
          </p:cNvPr>
          <p:cNvPicPr>
            <a:picLocks noChangeAspect="1"/>
          </p:cNvPicPr>
          <p:nvPr/>
        </p:nvPicPr>
        <p:blipFill>
          <a:blip r:embed="rId3"/>
          <a:stretch>
            <a:fillRect/>
          </a:stretch>
        </p:blipFill>
        <p:spPr>
          <a:xfrm>
            <a:off x="1719072" y="1393996"/>
            <a:ext cx="8695944" cy="4079815"/>
          </a:xfrm>
          <a:prstGeom prst="rect">
            <a:avLst/>
          </a:prstGeom>
        </p:spPr>
      </p:pic>
    </p:spTree>
    <p:extLst>
      <p:ext uri="{BB962C8B-B14F-4D97-AF65-F5344CB8AC3E}">
        <p14:creationId xmlns:p14="http://schemas.microsoft.com/office/powerpoint/2010/main" val="2958226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B4122881-C70B-C7AB-58F1-5144957B7CE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065910" y="336014"/>
            <a:ext cx="2739502" cy="749074"/>
          </a:xfrm>
          <a:prstGeom prst="rect">
            <a:avLst/>
          </a:prstGeom>
        </p:spPr>
      </p:pic>
      <p:sp>
        <p:nvSpPr>
          <p:cNvPr id="4" name="Título 3">
            <a:extLst>
              <a:ext uri="{FF2B5EF4-FFF2-40B4-BE49-F238E27FC236}">
                <a16:creationId xmlns:a16="http://schemas.microsoft.com/office/drawing/2014/main" id="{CF85DAD6-19F6-9287-BB35-E94E94179A7C}"/>
              </a:ext>
            </a:extLst>
          </p:cNvPr>
          <p:cNvSpPr>
            <a:spLocks noGrp="1"/>
          </p:cNvSpPr>
          <p:nvPr>
            <p:ph type="title"/>
          </p:nvPr>
        </p:nvSpPr>
        <p:spPr>
          <a:xfrm>
            <a:off x="380492" y="175169"/>
            <a:ext cx="9096017" cy="1325563"/>
          </a:xfrm>
        </p:spPr>
        <p:txBody>
          <a:bodyPr/>
          <a:lstStyle/>
          <a:p>
            <a:r>
              <a:rPr lang="es-MX" sz="3200" dirty="0" smtClean="0"/>
              <a:t>Pestaña de Ingreso</a:t>
            </a:r>
            <a:endParaRPr lang="es-MX" sz="3200" dirty="0"/>
          </a:p>
        </p:txBody>
      </p:sp>
      <p:pic>
        <p:nvPicPr>
          <p:cNvPr id="5" name="Picture 4">
            <a:extLst>
              <a:ext uri="{FF2B5EF4-FFF2-40B4-BE49-F238E27FC236}">
                <a16:creationId xmlns:a16="http://schemas.microsoft.com/office/drawing/2014/main" id="{D9294738-165B-44BD-701B-EF200C0C2572}"/>
              </a:ext>
            </a:extLst>
          </p:cNvPr>
          <p:cNvPicPr>
            <a:picLocks noChangeAspect="1"/>
          </p:cNvPicPr>
          <p:nvPr/>
        </p:nvPicPr>
        <p:blipFill>
          <a:blip r:embed="rId3"/>
          <a:stretch>
            <a:fillRect/>
          </a:stretch>
        </p:blipFill>
        <p:spPr>
          <a:xfrm>
            <a:off x="1705157" y="1245933"/>
            <a:ext cx="8481391" cy="4007348"/>
          </a:xfrm>
          <a:prstGeom prst="rect">
            <a:avLst/>
          </a:prstGeom>
        </p:spPr>
      </p:pic>
    </p:spTree>
    <p:extLst>
      <p:ext uri="{BB962C8B-B14F-4D97-AF65-F5344CB8AC3E}">
        <p14:creationId xmlns:p14="http://schemas.microsoft.com/office/powerpoint/2010/main" val="153503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B4122881-C70B-C7AB-58F1-5144957B7CE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065910" y="336014"/>
            <a:ext cx="2739502" cy="749074"/>
          </a:xfrm>
          <a:prstGeom prst="rect">
            <a:avLst/>
          </a:prstGeom>
        </p:spPr>
      </p:pic>
      <p:sp>
        <p:nvSpPr>
          <p:cNvPr id="4" name="Título 3">
            <a:extLst>
              <a:ext uri="{FF2B5EF4-FFF2-40B4-BE49-F238E27FC236}">
                <a16:creationId xmlns:a16="http://schemas.microsoft.com/office/drawing/2014/main" id="{CF85DAD6-19F6-9287-BB35-E94E94179A7C}"/>
              </a:ext>
            </a:extLst>
          </p:cNvPr>
          <p:cNvSpPr>
            <a:spLocks noGrp="1"/>
          </p:cNvSpPr>
          <p:nvPr>
            <p:ph type="title"/>
          </p:nvPr>
        </p:nvSpPr>
        <p:spPr>
          <a:xfrm>
            <a:off x="380492" y="175169"/>
            <a:ext cx="9096017" cy="1325563"/>
          </a:xfrm>
        </p:spPr>
        <p:txBody>
          <a:bodyPr/>
          <a:lstStyle/>
          <a:p>
            <a:r>
              <a:rPr lang="es-MX" sz="3200" dirty="0" smtClean="0"/>
              <a:t>Botón de opciones</a:t>
            </a:r>
            <a:endParaRPr lang="es-MX" sz="3200" dirty="0"/>
          </a:p>
        </p:txBody>
      </p:sp>
      <p:pic>
        <p:nvPicPr>
          <p:cNvPr id="5" name="Picture 4">
            <a:extLst>
              <a:ext uri="{FF2B5EF4-FFF2-40B4-BE49-F238E27FC236}">
                <a16:creationId xmlns:a16="http://schemas.microsoft.com/office/drawing/2014/main" id="{646329D9-4B48-BCF4-22EF-78B24BB7ACE8}"/>
              </a:ext>
            </a:extLst>
          </p:cNvPr>
          <p:cNvPicPr>
            <a:picLocks noChangeAspect="1"/>
          </p:cNvPicPr>
          <p:nvPr/>
        </p:nvPicPr>
        <p:blipFill>
          <a:blip r:embed="rId3"/>
          <a:stretch>
            <a:fillRect/>
          </a:stretch>
        </p:blipFill>
        <p:spPr>
          <a:xfrm>
            <a:off x="1574490" y="959168"/>
            <a:ext cx="9263269" cy="4559985"/>
          </a:xfrm>
          <a:prstGeom prst="rect">
            <a:avLst/>
          </a:prstGeom>
        </p:spPr>
      </p:pic>
    </p:spTree>
    <p:extLst>
      <p:ext uri="{BB962C8B-B14F-4D97-AF65-F5344CB8AC3E}">
        <p14:creationId xmlns:p14="http://schemas.microsoft.com/office/powerpoint/2010/main" val="2024212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B4122881-C70B-C7AB-58F1-5144957B7CE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065910" y="336014"/>
            <a:ext cx="2739502" cy="749074"/>
          </a:xfrm>
          <a:prstGeom prst="rect">
            <a:avLst/>
          </a:prstGeom>
        </p:spPr>
      </p:pic>
      <p:sp>
        <p:nvSpPr>
          <p:cNvPr id="4" name="Título 3">
            <a:extLst>
              <a:ext uri="{FF2B5EF4-FFF2-40B4-BE49-F238E27FC236}">
                <a16:creationId xmlns:a16="http://schemas.microsoft.com/office/drawing/2014/main" id="{CF85DAD6-19F6-9287-BB35-E94E94179A7C}"/>
              </a:ext>
            </a:extLst>
          </p:cNvPr>
          <p:cNvSpPr>
            <a:spLocks noGrp="1"/>
          </p:cNvSpPr>
          <p:nvPr>
            <p:ph type="title"/>
          </p:nvPr>
        </p:nvSpPr>
        <p:spPr>
          <a:xfrm>
            <a:off x="380492" y="175169"/>
            <a:ext cx="9096017" cy="1325563"/>
          </a:xfrm>
        </p:spPr>
        <p:txBody>
          <a:bodyPr/>
          <a:lstStyle/>
          <a:p>
            <a:r>
              <a:rPr lang="es-MX" sz="3200" dirty="0" smtClean="0"/>
              <a:t>Formato “Bitácora de Mantenimiento”</a:t>
            </a:r>
            <a:endParaRPr lang="es-MX" sz="3200" dirty="0"/>
          </a:p>
        </p:txBody>
      </p:sp>
      <p:pic>
        <p:nvPicPr>
          <p:cNvPr id="6" name="Picture 3">
            <a:extLst>
              <a:ext uri="{FF2B5EF4-FFF2-40B4-BE49-F238E27FC236}">
                <a16:creationId xmlns:a16="http://schemas.microsoft.com/office/drawing/2014/main" id="{8B2A435B-D931-0AA9-013C-74FC465E73A7}"/>
              </a:ext>
            </a:extLst>
          </p:cNvPr>
          <p:cNvPicPr>
            <a:picLocks noChangeAspect="1"/>
          </p:cNvPicPr>
          <p:nvPr/>
        </p:nvPicPr>
        <p:blipFill>
          <a:blip r:embed="rId3"/>
          <a:stretch>
            <a:fillRect/>
          </a:stretch>
        </p:blipFill>
        <p:spPr>
          <a:xfrm>
            <a:off x="1371228" y="1245933"/>
            <a:ext cx="9197248" cy="4313333"/>
          </a:xfrm>
          <a:prstGeom prst="rect">
            <a:avLst/>
          </a:prstGeom>
        </p:spPr>
      </p:pic>
    </p:spTree>
    <p:extLst>
      <p:ext uri="{BB962C8B-B14F-4D97-AF65-F5344CB8AC3E}">
        <p14:creationId xmlns:p14="http://schemas.microsoft.com/office/powerpoint/2010/main" val="718094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B4122881-C70B-C7AB-58F1-5144957B7CE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065910" y="336014"/>
            <a:ext cx="2739502" cy="749074"/>
          </a:xfrm>
          <a:prstGeom prst="rect">
            <a:avLst/>
          </a:prstGeom>
        </p:spPr>
      </p:pic>
      <p:sp>
        <p:nvSpPr>
          <p:cNvPr id="4" name="Título 3">
            <a:extLst>
              <a:ext uri="{FF2B5EF4-FFF2-40B4-BE49-F238E27FC236}">
                <a16:creationId xmlns:a16="http://schemas.microsoft.com/office/drawing/2014/main" id="{CF85DAD6-19F6-9287-BB35-E94E94179A7C}"/>
              </a:ext>
            </a:extLst>
          </p:cNvPr>
          <p:cNvSpPr>
            <a:spLocks noGrp="1"/>
          </p:cNvSpPr>
          <p:nvPr>
            <p:ph type="title"/>
          </p:nvPr>
        </p:nvSpPr>
        <p:spPr>
          <a:xfrm>
            <a:off x="380492" y="175169"/>
            <a:ext cx="9096017" cy="1325563"/>
          </a:xfrm>
        </p:spPr>
        <p:txBody>
          <a:bodyPr/>
          <a:lstStyle/>
          <a:p>
            <a:r>
              <a:rPr lang="es-MX" sz="3200" dirty="0" smtClean="0"/>
              <a:t>Formato “Bitácora de Mantenimiento”</a:t>
            </a:r>
            <a:endParaRPr lang="es-MX" sz="3200" dirty="0"/>
          </a:p>
        </p:txBody>
      </p:sp>
      <p:pic>
        <p:nvPicPr>
          <p:cNvPr id="5" name="Picture 4">
            <a:extLst>
              <a:ext uri="{FF2B5EF4-FFF2-40B4-BE49-F238E27FC236}">
                <a16:creationId xmlns:a16="http://schemas.microsoft.com/office/drawing/2014/main" id="{95AFFD89-0056-8D33-F75F-CC13090336BC}"/>
              </a:ext>
            </a:extLst>
          </p:cNvPr>
          <p:cNvPicPr>
            <a:picLocks noChangeAspect="1"/>
          </p:cNvPicPr>
          <p:nvPr/>
        </p:nvPicPr>
        <p:blipFill>
          <a:blip r:embed="rId3"/>
          <a:stretch>
            <a:fillRect/>
          </a:stretch>
        </p:blipFill>
        <p:spPr>
          <a:xfrm>
            <a:off x="838200" y="837950"/>
            <a:ext cx="9958672" cy="4730746"/>
          </a:xfrm>
          <a:prstGeom prst="rect">
            <a:avLst/>
          </a:prstGeom>
        </p:spPr>
      </p:pic>
    </p:spTree>
    <p:extLst>
      <p:ext uri="{BB962C8B-B14F-4D97-AF65-F5344CB8AC3E}">
        <p14:creationId xmlns:p14="http://schemas.microsoft.com/office/powerpoint/2010/main" val="776795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B4122881-C70B-C7AB-58F1-5144957B7CE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065910" y="336014"/>
            <a:ext cx="2739502" cy="749074"/>
          </a:xfrm>
          <a:prstGeom prst="rect">
            <a:avLst/>
          </a:prstGeom>
        </p:spPr>
      </p:pic>
      <p:sp>
        <p:nvSpPr>
          <p:cNvPr id="4" name="Título 3">
            <a:extLst>
              <a:ext uri="{FF2B5EF4-FFF2-40B4-BE49-F238E27FC236}">
                <a16:creationId xmlns:a16="http://schemas.microsoft.com/office/drawing/2014/main" id="{CF85DAD6-19F6-9287-BB35-E94E94179A7C}"/>
              </a:ext>
            </a:extLst>
          </p:cNvPr>
          <p:cNvSpPr>
            <a:spLocks noGrp="1"/>
          </p:cNvSpPr>
          <p:nvPr>
            <p:ph type="title"/>
          </p:nvPr>
        </p:nvSpPr>
        <p:spPr>
          <a:xfrm>
            <a:off x="380492" y="175169"/>
            <a:ext cx="9096017" cy="1325563"/>
          </a:xfrm>
        </p:spPr>
        <p:txBody>
          <a:bodyPr/>
          <a:lstStyle/>
          <a:p>
            <a:r>
              <a:rPr lang="es-MX" sz="3200" dirty="0" smtClean="0"/>
              <a:t>Formato “Bitácora de Mantenimiento”</a:t>
            </a:r>
            <a:endParaRPr lang="es-MX" sz="3200" dirty="0"/>
          </a:p>
        </p:txBody>
      </p:sp>
      <p:pic>
        <p:nvPicPr>
          <p:cNvPr id="6" name="Picture 4">
            <a:extLst>
              <a:ext uri="{FF2B5EF4-FFF2-40B4-BE49-F238E27FC236}">
                <a16:creationId xmlns:a16="http://schemas.microsoft.com/office/drawing/2014/main" id="{3F66FCE4-E185-77D6-CDCE-E93B488247FC}"/>
              </a:ext>
            </a:extLst>
          </p:cNvPr>
          <p:cNvPicPr>
            <a:picLocks noChangeAspect="1"/>
          </p:cNvPicPr>
          <p:nvPr/>
        </p:nvPicPr>
        <p:blipFill>
          <a:blip r:embed="rId3"/>
          <a:stretch>
            <a:fillRect/>
          </a:stretch>
        </p:blipFill>
        <p:spPr>
          <a:xfrm>
            <a:off x="1033135" y="914197"/>
            <a:ext cx="9607826" cy="4545406"/>
          </a:xfrm>
          <a:prstGeom prst="rect">
            <a:avLst/>
          </a:prstGeom>
        </p:spPr>
      </p:pic>
    </p:spTree>
    <p:extLst>
      <p:ext uri="{BB962C8B-B14F-4D97-AF65-F5344CB8AC3E}">
        <p14:creationId xmlns:p14="http://schemas.microsoft.com/office/powerpoint/2010/main" val="826226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B4122881-C70B-C7AB-58F1-5144957B7CE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065910" y="336014"/>
            <a:ext cx="2739502" cy="749074"/>
          </a:xfrm>
          <a:prstGeom prst="rect">
            <a:avLst/>
          </a:prstGeom>
        </p:spPr>
      </p:pic>
      <p:sp>
        <p:nvSpPr>
          <p:cNvPr id="4" name="Título 3">
            <a:extLst>
              <a:ext uri="{FF2B5EF4-FFF2-40B4-BE49-F238E27FC236}">
                <a16:creationId xmlns:a16="http://schemas.microsoft.com/office/drawing/2014/main" id="{CF85DAD6-19F6-9287-BB35-E94E94179A7C}"/>
              </a:ext>
            </a:extLst>
          </p:cNvPr>
          <p:cNvSpPr>
            <a:spLocks noGrp="1"/>
          </p:cNvSpPr>
          <p:nvPr>
            <p:ph type="title"/>
          </p:nvPr>
        </p:nvSpPr>
        <p:spPr>
          <a:xfrm>
            <a:off x="380492" y="175169"/>
            <a:ext cx="9096017" cy="1325563"/>
          </a:xfrm>
        </p:spPr>
        <p:txBody>
          <a:bodyPr/>
          <a:lstStyle/>
          <a:p>
            <a:r>
              <a:rPr lang="es-MX" sz="3200" dirty="0" smtClean="0"/>
              <a:t>Formato “Bitácora de Mantenimiento”</a:t>
            </a:r>
            <a:endParaRPr lang="es-MX" sz="3200" dirty="0"/>
          </a:p>
        </p:txBody>
      </p:sp>
      <p:pic>
        <p:nvPicPr>
          <p:cNvPr id="5" name="Picture 4">
            <a:extLst>
              <a:ext uri="{FF2B5EF4-FFF2-40B4-BE49-F238E27FC236}">
                <a16:creationId xmlns:a16="http://schemas.microsoft.com/office/drawing/2014/main" id="{AA0D33F8-64CE-BF50-6F65-96ABAA5CFEE3}"/>
              </a:ext>
            </a:extLst>
          </p:cNvPr>
          <p:cNvPicPr>
            <a:picLocks noChangeAspect="1"/>
          </p:cNvPicPr>
          <p:nvPr/>
        </p:nvPicPr>
        <p:blipFill>
          <a:blip r:embed="rId3"/>
          <a:stretch>
            <a:fillRect/>
          </a:stretch>
        </p:blipFill>
        <p:spPr>
          <a:xfrm>
            <a:off x="1085088" y="1245933"/>
            <a:ext cx="10031896" cy="4220783"/>
          </a:xfrm>
          <a:prstGeom prst="rect">
            <a:avLst/>
          </a:prstGeom>
        </p:spPr>
      </p:pic>
    </p:spTree>
    <p:extLst>
      <p:ext uri="{BB962C8B-B14F-4D97-AF65-F5344CB8AC3E}">
        <p14:creationId xmlns:p14="http://schemas.microsoft.com/office/powerpoint/2010/main" val="415058682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15155</TotalTime>
  <Words>336</Words>
  <Application>Microsoft Office PowerPoint</Application>
  <PresentationFormat>Panorámica</PresentationFormat>
  <Paragraphs>77</Paragraphs>
  <Slides>12</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12</vt:i4>
      </vt:variant>
    </vt:vector>
  </HeadingPairs>
  <TitlesOfParts>
    <vt:vector size="18" baseType="lpstr">
      <vt:lpstr>Arial</vt:lpstr>
      <vt:lpstr>Montserrat SemiBold</vt:lpstr>
      <vt:lpstr>Calibri</vt:lpstr>
      <vt:lpstr>Montserrat</vt:lpstr>
      <vt:lpstr>Montserrat Medium</vt:lpstr>
      <vt:lpstr>Tema de Office</vt:lpstr>
      <vt:lpstr>Pagina Web  Gerencia de Monitoreo y Videovigilancia</vt:lpstr>
      <vt:lpstr>Generales</vt:lpstr>
      <vt:lpstr>Presentación de la Pagina y su funcionamiento:</vt:lpstr>
      <vt:lpstr>Pestaña de Ingreso</vt:lpstr>
      <vt:lpstr>Botón de opciones</vt:lpstr>
      <vt:lpstr>Formato “Bitácora de Mantenimiento”</vt:lpstr>
      <vt:lpstr>Formato “Bitácora de Mantenimiento”</vt:lpstr>
      <vt:lpstr>Formato “Bitácora de Mantenimiento”</vt:lpstr>
      <vt:lpstr>Formato “Bitácora de Mantenimiento”</vt:lpstr>
      <vt:lpstr>Guardado de la Bitácora y lista para imprimir</vt:lpstr>
      <vt:lpstr>Pdf presentado, listo para firmar</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User;AGZ</dc:creator>
  <cp:lastModifiedBy>Mario de la Torre Medina</cp:lastModifiedBy>
  <cp:revision>266</cp:revision>
  <dcterms:created xsi:type="dcterms:W3CDTF">2018-12-04T03:27:02Z</dcterms:created>
  <dcterms:modified xsi:type="dcterms:W3CDTF">2023-11-15T18:40:36Z</dcterms:modified>
</cp:coreProperties>
</file>